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468" r:id="rId3"/>
    <p:sldId id="472" r:id="rId4"/>
    <p:sldId id="480" r:id="rId5"/>
    <p:sldId id="479" r:id="rId6"/>
    <p:sldId id="270" r:id="rId7"/>
    <p:sldId id="481" r:id="rId8"/>
    <p:sldId id="473" r:id="rId9"/>
    <p:sldId id="432" r:id="rId10"/>
    <p:sldId id="442" r:id="rId11"/>
    <p:sldId id="482" r:id="rId12"/>
  </p:sldIdLst>
  <p:sldSz cx="12192000" cy="6858000"/>
  <p:notesSz cx="6858000" cy="9144000"/>
  <p:embeddedFontLst>
    <p:embeddedFont>
      <p:font typeface="Avenir Next LT Pro" panose="020B0504020202020204" pitchFamily="34" charset="-18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Cambria" panose="02040503050406030204" pitchFamily="18" charset="0"/>
      <p:regular r:id="rId24"/>
      <p:bold r:id="rId25"/>
      <p:italic r:id="rId26"/>
      <p:boldItalic r:id="rId27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5105CF92-3D24-4B27-90E8-C48C70DD2E09}"/>
    <pc:docChg chg="undo custSel addSld delSld modSld sldOrd">
      <pc:chgData name="Siniša ᵀᴴᴱ ᴼᴿᴵᴳᴵᴻᴬᴸ Wolfenstein" userId="215f646470bc261a" providerId="LiveId" clId="{5105CF92-3D24-4B27-90E8-C48C70DD2E09}" dt="2021-04-16T08:44:00.061" v="4326"/>
      <pc:docMkLst>
        <pc:docMk/>
      </pc:docMkLst>
      <pc:sldChg chg="modSp">
        <pc:chgData name="Siniša ᵀᴴᴱ ᴼᴿᴵᴳᴵᴻᴬᴸ Wolfenstein" userId="215f646470bc261a" providerId="LiveId" clId="{5105CF92-3D24-4B27-90E8-C48C70DD2E09}" dt="2021-04-14T10:04:36.360" v="13" actId="6549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5105CF92-3D24-4B27-90E8-C48C70DD2E09}" dt="2021-04-14T10:04:36.360" v="13" actId="6549"/>
          <ac:spMkLst>
            <pc:docMk/>
            <pc:sldMk cId="4263532617" sldId="256"/>
            <ac:spMk id="7" creationId="{54F134FF-4759-4BD3-A258-DBE00CE37E81}"/>
          </ac:spMkLst>
        </pc:spChg>
      </pc:sldChg>
      <pc:sldChg chg="addSp modSp ord modAnim">
        <pc:chgData name="Siniša ᵀᴴᴱ ᴼᴿᴵᴳᴵᴻᴬᴸ Wolfenstein" userId="215f646470bc261a" providerId="LiveId" clId="{5105CF92-3D24-4B27-90E8-C48C70DD2E09}" dt="2021-04-16T07:32:25.845" v="1518" actId="1035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5105CF92-3D24-4B27-90E8-C48C70DD2E09}" dt="2021-04-16T07:27:55.137" v="1405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105CF92-3D24-4B27-90E8-C48C70DD2E09}" dt="2021-04-16T07:29:43.196" v="1460" actId="1037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105CF92-3D24-4B27-90E8-C48C70DD2E09}" dt="2021-04-16T07:31:50.278" v="1502" actId="1037"/>
          <ac:spMkLst>
            <pc:docMk/>
            <pc:sldMk cId="891775711" sldId="270"/>
            <ac:spMk id="7" creationId="{57AA5C5C-FDC5-459D-A418-238B90F6DAA3}"/>
          </ac:spMkLst>
        </pc:spChg>
        <pc:spChg chg="add mod">
          <ac:chgData name="Siniša ᵀᴴᴱ ᴼᴿᴵᴳᴵᴻᴬᴸ Wolfenstein" userId="215f646470bc261a" providerId="LiveId" clId="{5105CF92-3D24-4B27-90E8-C48C70DD2E09}" dt="2021-04-16T07:32:02.761" v="1506" actId="1036"/>
          <ac:spMkLst>
            <pc:docMk/>
            <pc:sldMk cId="891775711" sldId="270"/>
            <ac:spMk id="8" creationId="{358DF44B-01E6-403F-8A6C-C12FC9D0B700}"/>
          </ac:spMkLst>
        </pc:spChg>
        <pc:spChg chg="add mod">
          <ac:chgData name="Siniša ᵀᴴᴱ ᴼᴿᴵᴳᴵᴻᴬᴸ Wolfenstein" userId="215f646470bc261a" providerId="LiveId" clId="{5105CF92-3D24-4B27-90E8-C48C70DD2E09}" dt="2021-04-16T07:32:15.845" v="1511" actId="1035"/>
          <ac:spMkLst>
            <pc:docMk/>
            <pc:sldMk cId="891775711" sldId="270"/>
            <ac:spMk id="9" creationId="{5F46841A-E7CB-4506-B9AC-BC5ED6D5D5B9}"/>
          </ac:spMkLst>
        </pc:spChg>
        <pc:spChg chg="add mod">
          <ac:chgData name="Siniša ᵀᴴᴱ ᴼᴿᴵᴳᴵᴻᴬᴸ Wolfenstein" userId="215f646470bc261a" providerId="LiveId" clId="{5105CF92-3D24-4B27-90E8-C48C70DD2E09}" dt="2021-04-16T07:32:25.845" v="1518" actId="1035"/>
          <ac:spMkLst>
            <pc:docMk/>
            <pc:sldMk cId="891775711" sldId="270"/>
            <ac:spMk id="10" creationId="{E0D68DBD-C056-460A-A26E-183387250300}"/>
          </ac:spMkLst>
        </pc:spChg>
        <pc:picChg chg="mod">
          <ac:chgData name="Siniša ᵀᴴᴱ ᴼᴿᴵᴳᴵᴻᴬᴸ Wolfenstein" userId="215f646470bc261a" providerId="LiveId" clId="{5105CF92-3D24-4B27-90E8-C48C70DD2E09}" dt="2021-04-16T07:27:47.072" v="1404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105CF92-3D24-4B27-90E8-C48C70DD2E09}" dt="2021-04-16T07:29:39.576" v="1454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ord modAnim">
        <pc:chgData name="Siniša ᵀᴴᴱ ᴼᴿᴵᴳᴵᴻᴬᴸ Wolfenstein" userId="215f646470bc261a" providerId="LiveId" clId="{5105CF92-3D24-4B27-90E8-C48C70DD2E09}" dt="2021-04-16T07:43:39.458" v="1866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5105CF92-3D24-4B27-90E8-C48C70DD2E09}" dt="2021-04-14T11:01:49.258" v="968" actId="14100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4T10:59:15.758" v="610" actId="14826"/>
          <ac:picMkLst>
            <pc:docMk/>
            <pc:sldMk cId="2816629662" sldId="432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7C889508-3964-4E70-926B-EAB705E003C6}"/>
    <pc:docChg chg="undo custSel addSld delSld modSld sldOrd">
      <pc:chgData name="Siniša ᵀᴴᴱ ᴼᴿᴵᴳᴵᴻᴬᴸ Wolfenstein" userId="215f646470bc261a" providerId="LiveId" clId="{7C889508-3964-4E70-926B-EAB705E003C6}" dt="2021-04-23T08:45:37.334" v="3801" actId="2696"/>
      <pc:docMkLst>
        <pc:docMk/>
      </pc:docMkLst>
      <pc:sldChg chg="modSp">
        <pc:chgData name="Siniša ᵀᴴᴱ ᴼᴿᴵᴳᴵᴻᴬᴸ Wolfenstein" userId="215f646470bc261a" providerId="LiveId" clId="{7C889508-3964-4E70-926B-EAB705E003C6}" dt="2021-04-23T06:26:55.171" v="19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7C889508-3964-4E70-926B-EAB705E003C6}" dt="2021-04-23T06:26:55.171" v="19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delSp modSp ord delAnim">
        <pc:chgData name="Siniša ᵀᴴᴱ ᴼᴿᴵᴳᴵᴻᴬᴸ Wolfenstein" userId="215f646470bc261a" providerId="LiveId" clId="{7C889508-3964-4E70-926B-EAB705E003C6}" dt="2021-04-23T07:17:54.989" v="1055" actId="1035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7C889508-3964-4E70-926B-EAB705E003C6}" dt="2021-04-23T07:16:09.452" v="983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C889508-3964-4E70-926B-EAB705E003C6}" dt="2021-04-23T07:17:46.857" v="1049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7" creationId="{57AA5C5C-FDC5-459D-A418-238B90F6DAA3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8" creationId="{358DF44B-01E6-403F-8A6C-C12FC9D0B700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9" creationId="{5F46841A-E7CB-4506-B9AC-BC5ED6D5D5B9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10" creationId="{E0D68DBD-C056-460A-A26E-183387250300}"/>
          </ac:spMkLst>
        </pc:spChg>
        <pc:picChg chg="mod">
          <ac:chgData name="Siniša ᵀᴴᴱ ᴼᴿᴵᴳᴵᴻᴬᴸ Wolfenstein" userId="215f646470bc261a" providerId="LiveId" clId="{7C889508-3964-4E70-926B-EAB705E003C6}" dt="2021-04-23T07:16:39.746" v="985" actId="14100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C889508-3964-4E70-926B-EAB705E003C6}" dt="2021-04-23T07:17:54.989" v="1055" actId="1035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ord modAnim">
        <pc:chgData name="Siniša ᵀᴴᴱ ᴼᴿᴵᴳᴵᴻᴬᴸ Wolfenstein" userId="215f646470bc261a" providerId="LiveId" clId="{7C889508-3964-4E70-926B-EAB705E003C6}" dt="2021-04-23T07:58:40.959" v="2227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7C889508-3964-4E70-926B-EAB705E003C6}" dt="2021-04-23T07:58:36.207" v="2226" actId="20577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C889508-3964-4E70-926B-EAB705E003C6}" dt="2021-04-23T07:55:35.798" v="1816" actId="14826"/>
          <ac:picMkLst>
            <pc:docMk/>
            <pc:sldMk cId="2816629662" sldId="432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7C889508-3964-4E70-926B-EAB705E003C6}" dt="2021-04-23T08:45:37.334" v="3801" actId="2696"/>
        <pc:sldMkLst>
          <pc:docMk/>
          <pc:sldMk cId="896156256" sldId="442"/>
        </pc:sldMkLst>
      </pc:sldChg>
    </pc:docChg>
  </pc:docChgLst>
  <pc:docChgLst>
    <pc:chgData name="Siniša ᵀᴴᴱ ᴼᴿᴵᴳᴵᴻᴬᴸ Wolfenstein" userId="215f646470bc261a" providerId="LiveId" clId="{ABCF2753-9BB5-4A12-922B-4DEC88F16F17}"/>
    <pc:docChg chg="undo custSel addSld delSld modSld sldOrd">
      <pc:chgData name="Siniša ᵀᴴᴱ ᴼᴿᴵᴳᴵᴻᴬᴸ Wolfenstein" userId="215f646470bc261a" providerId="LiveId" clId="{ABCF2753-9BB5-4A12-922B-4DEC88F16F17}" dt="2021-04-30T10:07:58.410" v="5677"/>
      <pc:docMkLst>
        <pc:docMk/>
      </pc:docMkLst>
      <pc:sldChg chg="modSp">
        <pc:chgData name="Siniša ᵀᴴᴱ ᴼᴿᴵᴳᴵᴻᴬᴸ Wolfenstein" userId="215f646470bc261a" providerId="LiveId" clId="{ABCF2753-9BB5-4A12-922B-4DEC88F16F17}" dt="2021-04-30T09:11:15.911" v="3081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ABCF2753-9BB5-4A12-922B-4DEC88F16F17}" dt="2021-04-30T09:11:15.911" v="3081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delSp modSp ord delAnim modAnim">
        <pc:chgData name="Siniša ᵀᴴᴱ ᴼᴿᴵᴳᴵᴻᴬᴸ Wolfenstein" userId="215f646470bc261a" providerId="LiveId" clId="{ABCF2753-9BB5-4A12-922B-4DEC88F16F17}" dt="2021-04-30T09:40:14.022" v="4623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ABCF2753-9BB5-4A12-922B-4DEC88F16F17}" dt="2021-04-30T09:38:22.881" v="4545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BCF2753-9BB5-4A12-922B-4DEC88F16F17}" dt="2021-04-30T09:40:11.750" v="4622" actId="14100"/>
          <ac:spMkLst>
            <pc:docMk/>
            <pc:sldMk cId="891775711" sldId="270"/>
            <ac:spMk id="6" creationId="{D59C0E6F-A8FA-4180-809C-0B238788105A}"/>
          </ac:spMkLst>
        </pc:spChg>
        <pc:spChg chg="add del mod">
          <ac:chgData name="Siniša ᵀᴴᴱ ᴼᴿᴵᴳᴵᴻᴬᴸ Wolfenstein" userId="215f646470bc261a" providerId="LiveId" clId="{ABCF2753-9BB5-4A12-922B-4DEC88F16F17}" dt="2021-04-30T09:38:36.617" v="4550" actId="478"/>
          <ac:spMkLst>
            <pc:docMk/>
            <pc:sldMk cId="891775711" sldId="270"/>
            <ac:spMk id="7" creationId="{183CAD32-0E78-4DB8-B32E-F52D85D6D8DF}"/>
          </ac:spMkLst>
        </pc:spChg>
        <pc:spChg chg="add del mod">
          <ac:chgData name="Siniša ᵀᴴᴱ ᴼᴿᴵᴳᴵᴻᴬᴸ Wolfenstein" userId="215f646470bc261a" providerId="LiveId" clId="{ABCF2753-9BB5-4A12-922B-4DEC88F16F17}" dt="2021-04-30T09:38:35.178" v="4549" actId="478"/>
          <ac:spMkLst>
            <pc:docMk/>
            <pc:sldMk cId="891775711" sldId="270"/>
            <ac:spMk id="8" creationId="{110DAC12-A06F-4996-824C-80637D7CF100}"/>
          </ac:spMkLst>
        </pc:spChg>
        <pc:spChg chg="add del mod">
          <ac:chgData name="Siniša ᵀᴴᴱ ᴼᴿᴵᴳᴵᴻᴬᴸ Wolfenstein" userId="215f646470bc261a" providerId="LiveId" clId="{ABCF2753-9BB5-4A12-922B-4DEC88F16F17}" dt="2021-04-30T09:38:33.559" v="4548" actId="478"/>
          <ac:spMkLst>
            <pc:docMk/>
            <pc:sldMk cId="891775711" sldId="270"/>
            <ac:spMk id="9" creationId="{A33971AC-0C5A-4863-9C22-3D87D05C795D}"/>
          </ac:spMkLst>
        </pc:spChg>
        <pc:spChg chg="add del mod">
          <ac:chgData name="Siniša ᵀᴴᴱ ᴼᴿᴵᴳᴵᴻᴬᴸ Wolfenstein" userId="215f646470bc261a" providerId="LiveId" clId="{ABCF2753-9BB5-4A12-922B-4DEC88F16F17}" dt="2021-04-30T09:38:31.905" v="4547" actId="478"/>
          <ac:spMkLst>
            <pc:docMk/>
            <pc:sldMk cId="891775711" sldId="270"/>
            <ac:spMk id="10" creationId="{EB245361-9660-490F-91BE-4BE3D596F6B5}"/>
          </ac:spMkLst>
        </pc:spChg>
        <pc:picChg chg="mod">
          <ac:chgData name="Siniša ᵀᴴᴱ ᴼᴿᴵᴳᴵᴻᴬᴸ Wolfenstein" userId="215f646470bc261a" providerId="LiveId" clId="{ABCF2753-9BB5-4A12-922B-4DEC88F16F17}" dt="2021-04-30T09:38:38.635" v="4551" actId="107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BCF2753-9BB5-4A12-922B-4DEC88F16F17}" dt="2021-04-30T09:39:25.313" v="4557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ord modAnim">
        <pc:chgData name="Siniša ᵀᴴᴱ ᴼᴿᴵᴳᴵᴻᴬᴸ Wolfenstein" userId="215f646470bc261a" providerId="LiveId" clId="{ABCF2753-9BB5-4A12-922B-4DEC88F16F17}" dt="2021-04-30T10:07:58.410" v="5677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ABCF2753-9BB5-4A12-922B-4DEC88F16F17}" dt="2021-04-30T09:57:07.808" v="5278" actId="20577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30T09:54:36.372" v="5037" actId="14826"/>
          <ac:picMkLst>
            <pc:docMk/>
            <pc:sldMk cId="2816629662" sldId="432"/>
            <ac:picMk id="4" creationId="{1B2619D9-4F98-4A11-8FFE-57C7EB1F529A}"/>
          </ac:picMkLst>
        </pc:picChg>
      </pc:sldChg>
      <pc:sldChg chg="modSp add ord">
        <pc:chgData name="Siniša ᵀᴴᴱ ᴼᴿᴵᴳᴵᴻᴬᴸ Wolfenstein" userId="215f646470bc261a" providerId="LiveId" clId="{ABCF2753-9BB5-4A12-922B-4DEC88F16F17}" dt="2021-04-30T09:59:48.857" v="5517" actId="114"/>
        <pc:sldMkLst>
          <pc:docMk/>
          <pc:sldMk cId="896156256" sldId="442"/>
        </pc:sldMkLst>
        <pc:spChg chg="mod">
          <ac:chgData name="Siniša ᵀᴴᴱ ᴼᴿᴵᴳᴵᴻᴬᴸ Wolfenstein" userId="215f646470bc261a" providerId="LiveId" clId="{ABCF2753-9BB5-4A12-922B-4DEC88F16F17}" dt="2021-04-30T09:59:48.857" v="5517" actId="114"/>
          <ac:spMkLst>
            <pc:docMk/>
            <pc:sldMk cId="896156256" sldId="442"/>
            <ac:spMk id="4" creationId="{52BA9972-A249-4149-A4F7-27396A865E7F}"/>
          </ac:spMkLst>
        </pc:spChg>
      </pc:sldChg>
      <pc:sldChg chg="delSp modSp del ord delAnim modAnim">
        <pc:chgData name="Siniša ᵀᴴᴱ ᴼᴿᴵᴳᴵᴻᴬᴸ Wolfenstein" userId="215f646470bc261a" providerId="LiveId" clId="{ABCF2753-9BB5-4A12-922B-4DEC88F16F17}" dt="2021-04-30T10:02:47.370" v="5575" actId="2696"/>
        <pc:sldMkLst>
          <pc:docMk/>
          <pc:sldMk cId="1525085259" sldId="451"/>
        </pc:sldMkLst>
        <pc:spChg chg="mod">
          <ac:chgData name="Siniša ᵀᴴᴱ ᴼᴿᴵᴳᴵᴻᴬᴸ Wolfenstein" userId="215f646470bc261a" providerId="LiveId" clId="{ABCF2753-9BB5-4A12-922B-4DEC88F16F17}" dt="2021-04-24T07:40:57.193" v="2747" actId="20577"/>
          <ac:spMkLst>
            <pc:docMk/>
            <pc:sldMk cId="1525085259" sldId="451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ABCF2753-9BB5-4A12-922B-4DEC88F16F17}" dt="2021-04-24T07:40:41.264" v="2744" actId="478"/>
          <ac:spMkLst>
            <pc:docMk/>
            <pc:sldMk cId="1525085259" sldId="451"/>
            <ac:spMk id="7" creationId="{6D84A60B-0983-493F-955D-A219A5E4328C}"/>
          </ac:spMkLst>
        </pc:spChg>
        <pc:spChg chg="mod">
          <ac:chgData name="Siniša ᵀᴴᴱ ᴼᴿᴵᴳᴵᴻᴬᴸ Wolfenstein" userId="215f646470bc261a" providerId="LiveId" clId="{ABCF2753-9BB5-4A12-922B-4DEC88F16F17}" dt="2021-04-24T07:45:10.247" v="2859" actId="20577"/>
          <ac:spMkLst>
            <pc:docMk/>
            <pc:sldMk cId="1525085259" sldId="45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24T07:42:56.335" v="2750" actId="1076"/>
          <ac:picMkLst>
            <pc:docMk/>
            <pc:sldMk cId="1525085259" sldId="451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BCF2753-9BB5-4A12-922B-4DEC88F16F17}" dt="2021-04-24T07:40:50.482" v="2746" actId="14826"/>
          <ac:picMkLst>
            <pc:docMk/>
            <pc:sldMk cId="1525085259" sldId="451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ABCF2753-9BB5-4A12-922B-4DEC88F16F17}" dt="2021-04-24T07:40:41.743" v="2745" actId="478"/>
          <ac:picMkLst>
            <pc:docMk/>
            <pc:sldMk cId="1525085259" sldId="451"/>
            <ac:picMk id="5" creationId="{45CE944C-A735-4350-8CA7-F8F342876027}"/>
          </ac:picMkLst>
        </pc:picChg>
        <pc:picChg chg="del">
          <ac:chgData name="Siniša ᵀᴴᴱ ᴼᴿᴵᴳᴵᴻᴬᴸ Wolfenstein" userId="215f646470bc261a" providerId="LiveId" clId="{ABCF2753-9BB5-4A12-922B-4DEC88F16F17}" dt="2021-04-24T07:40:38.962" v="2742" actId="478"/>
          <ac:picMkLst>
            <pc:docMk/>
            <pc:sldMk cId="1525085259" sldId="451"/>
            <ac:picMk id="9" creationId="{89EEA283-2851-4B34-AFAF-F116DA5F1DFF}"/>
          </ac:picMkLst>
        </pc:picChg>
        <pc:picChg chg="del">
          <ac:chgData name="Siniša ᵀᴴᴱ ᴼᴿᴵᴳᴵᴻᴬᴸ Wolfenstein" userId="215f646470bc261a" providerId="LiveId" clId="{ABCF2753-9BB5-4A12-922B-4DEC88F16F17}" dt="2021-04-24T07:40:39.878" v="2743" actId="478"/>
          <ac:picMkLst>
            <pc:docMk/>
            <pc:sldMk cId="1525085259" sldId="451"/>
            <ac:picMk id="10" creationId="{729A11F1-2DD2-41F3-B6B4-45DA1401007B}"/>
          </ac:picMkLst>
        </pc:picChg>
      </pc:sldChg>
      <pc:sldChg chg="delSp modSp del ord delAnim modAnim">
        <pc:chgData name="Siniša ᵀᴴᴱ ᴼᴿᴵᴳᴵᴻᴬᴸ Wolfenstein" userId="215f646470bc261a" providerId="LiveId" clId="{ABCF2753-9BB5-4A12-922B-4DEC88F16F17}" dt="2021-04-30T10:02:46.948" v="5574" actId="2696"/>
        <pc:sldMkLst>
          <pc:docMk/>
          <pc:sldMk cId="3132807557" sldId="460"/>
        </pc:sldMkLst>
        <pc:spChg chg="mod">
          <ac:chgData name="Siniša ᵀᴴᴱ ᴼᴿᴵᴳᴵᴻᴬᴸ Wolfenstein" userId="215f646470bc261a" providerId="LiveId" clId="{ABCF2753-9BB5-4A12-922B-4DEC88F16F17}" dt="2021-04-24T07:36:39.216" v="2564" actId="20577"/>
          <ac:spMkLst>
            <pc:docMk/>
            <pc:sldMk cId="3132807557" sldId="460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BCF2753-9BB5-4A12-922B-4DEC88F16F17}" dt="2021-04-24T07:51:23.833" v="3059" actId="20577"/>
          <ac:spMkLst>
            <pc:docMk/>
            <pc:sldMk cId="3132807557" sldId="460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ABCF2753-9BB5-4A12-922B-4DEC88F16F17}" dt="2021-04-24T07:39:47.608" v="2739" actId="14100"/>
          <ac:spMkLst>
            <pc:docMk/>
            <pc:sldMk cId="3132807557" sldId="460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ABCF2753-9BB5-4A12-922B-4DEC88F16F17}" dt="2021-04-24T07:12:21.931" v="2486" actId="478"/>
          <ac:spMkLst>
            <pc:docMk/>
            <pc:sldMk cId="3132807557" sldId="460"/>
            <ac:spMk id="18" creationId="{FA9D15B1-9553-4C3B-8521-BE648E95525E}"/>
          </ac:spMkLst>
        </pc:spChg>
        <pc:spChg chg="del">
          <ac:chgData name="Siniša ᵀᴴᴱ ᴼᴿᴵᴳᴵᴻᴬᴸ Wolfenstein" userId="215f646470bc261a" providerId="LiveId" clId="{ABCF2753-9BB5-4A12-922B-4DEC88F16F17}" dt="2021-04-24T07:12:23.457" v="2487" actId="478"/>
          <ac:spMkLst>
            <pc:docMk/>
            <pc:sldMk cId="3132807557" sldId="460"/>
            <ac:spMk id="19" creationId="{39710793-8FC7-4D9E-A619-891070AB2BA3}"/>
          </ac:spMkLst>
        </pc:spChg>
        <pc:spChg chg="del mod">
          <ac:chgData name="Siniša ᵀᴴᴱ ᴼᴿᴵᴳᴵᴻᴬᴸ Wolfenstein" userId="215f646470bc261a" providerId="LiveId" clId="{ABCF2753-9BB5-4A12-922B-4DEC88F16F17}" dt="2021-04-24T07:36:41.998" v="2565" actId="478"/>
          <ac:spMkLst>
            <pc:docMk/>
            <pc:sldMk cId="3132807557" sldId="460"/>
            <ac:spMk id="20" creationId="{96DAE851-C1A4-478C-B449-27A184BDA453}"/>
          </ac:spMkLst>
        </pc:spChg>
        <pc:spChg chg="del">
          <ac:chgData name="Siniša ᵀᴴᴱ ᴼᴿᴵᴳᴵᴻᴬᴸ Wolfenstein" userId="215f646470bc261a" providerId="LiveId" clId="{ABCF2753-9BB5-4A12-922B-4DEC88F16F17}" dt="2021-04-24T07:12:26.146" v="2488" actId="478"/>
          <ac:spMkLst>
            <pc:docMk/>
            <pc:sldMk cId="3132807557" sldId="460"/>
            <ac:spMk id="21" creationId="{23A9DB08-C3E7-4E67-8DE8-45AAFC31D84C}"/>
          </ac:spMkLst>
        </pc:spChg>
        <pc:picChg chg="mod">
          <ac:chgData name="Siniša ᵀᴴᴱ ᴼᴿᴵᴳᴵᴻᴬᴸ Wolfenstein" userId="215f646470bc261a" providerId="LiveId" clId="{ABCF2753-9BB5-4A12-922B-4DEC88F16F17}" dt="2021-04-24T07:51:33.436" v="3061" actId="1076"/>
          <ac:picMkLst>
            <pc:docMk/>
            <pc:sldMk cId="3132807557" sldId="460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BCF2753-9BB5-4A12-922B-4DEC88F16F17}" dt="2021-04-24T07:51:28.350" v="3060" actId="1076"/>
          <ac:picMkLst>
            <pc:docMk/>
            <pc:sldMk cId="3132807557" sldId="46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ABCF2753-9BB5-4A12-922B-4DEC88F16F17}" dt="2021-04-24T07:12:20.365" v="2485" actId="478"/>
          <ac:picMkLst>
            <pc:docMk/>
            <pc:sldMk cId="3132807557" sldId="460"/>
            <ac:picMk id="5" creationId="{4A720921-97B5-425D-8712-222F04BB05E9}"/>
          </ac:picMkLst>
        </pc:picChg>
      </pc:sldChg>
      <pc:sldChg chg="delSp modSp add del ord delAnim modAnim">
        <pc:chgData name="Siniša ᵀᴴᴱ ᴼᴿᴵᴳᴵᴻᴬᴸ Wolfenstein" userId="215f646470bc261a" providerId="LiveId" clId="{ABCF2753-9BB5-4A12-922B-4DEC88F16F17}" dt="2021-04-30T10:02:47.832" v="5576" actId="2696"/>
        <pc:sldMkLst>
          <pc:docMk/>
          <pc:sldMk cId="4126800556" sldId="463"/>
        </pc:sldMkLst>
        <pc:spChg chg="mod">
          <ac:chgData name="Siniša ᵀᴴᴱ ᴼᴿᴵᴳᴵᴻᴬᴸ Wolfenstein" userId="215f646470bc261a" providerId="LiveId" clId="{ABCF2753-9BB5-4A12-922B-4DEC88F16F17}" dt="2021-04-24T07:48:29.646" v="2952" actId="14100"/>
          <ac:spMkLst>
            <pc:docMk/>
            <pc:sldMk cId="4126800556" sldId="463"/>
            <ac:spMk id="5" creationId="{62F6632F-846C-4F02-B56B-82805BD5B26E}"/>
          </ac:spMkLst>
        </pc:spChg>
        <pc:spChg chg="del">
          <ac:chgData name="Siniša ᵀᴴᴱ ᴼᴿᴵᴳᴵᴻᴬᴸ Wolfenstein" userId="215f646470bc261a" providerId="LiveId" clId="{ABCF2753-9BB5-4A12-922B-4DEC88F16F17}" dt="2021-04-24T07:46:44.401" v="2916" actId="478"/>
          <ac:spMkLst>
            <pc:docMk/>
            <pc:sldMk cId="4126800556" sldId="463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ABCF2753-9BB5-4A12-922B-4DEC88F16F17}" dt="2021-04-24T07:46:28.894" v="2908" actId="478"/>
          <ac:spMkLst>
            <pc:docMk/>
            <pc:sldMk cId="4126800556" sldId="463"/>
            <ac:spMk id="7" creationId="{53A33D6B-4E2F-4262-8A77-E8392CB58157}"/>
          </ac:spMkLst>
        </pc:spChg>
        <pc:spChg chg="del">
          <ac:chgData name="Siniša ᵀᴴᴱ ᴼᴿᴵᴳᴵᴻᴬᴸ Wolfenstein" userId="215f646470bc261a" providerId="LiveId" clId="{ABCF2753-9BB5-4A12-922B-4DEC88F16F17}" dt="2021-04-24T07:46:30.508" v="2909" actId="478"/>
          <ac:spMkLst>
            <pc:docMk/>
            <pc:sldMk cId="4126800556" sldId="463"/>
            <ac:spMk id="8" creationId="{1B53E5B9-FE88-4366-9622-A87AE0F33D0E}"/>
          </ac:spMkLst>
        </pc:spChg>
        <pc:spChg chg="del">
          <ac:chgData name="Siniša ᵀᴴᴱ ᴼᴿᴵᴳᴵᴻᴬᴸ Wolfenstein" userId="215f646470bc261a" providerId="LiveId" clId="{ABCF2753-9BB5-4A12-922B-4DEC88F16F17}" dt="2021-04-24T07:46:31.794" v="2910" actId="478"/>
          <ac:spMkLst>
            <pc:docMk/>
            <pc:sldMk cId="4126800556" sldId="463"/>
            <ac:spMk id="9" creationId="{32573333-3978-4462-8DAC-E136A9384DAB}"/>
          </ac:spMkLst>
        </pc:spChg>
        <pc:spChg chg="del">
          <ac:chgData name="Siniša ᵀᴴᴱ ᴼᴿᴵᴳᴵᴻᴬᴸ Wolfenstein" userId="215f646470bc261a" providerId="LiveId" clId="{ABCF2753-9BB5-4A12-922B-4DEC88F16F17}" dt="2021-04-24T07:46:35.230" v="2912" actId="478"/>
          <ac:spMkLst>
            <pc:docMk/>
            <pc:sldMk cId="4126800556" sldId="463"/>
            <ac:spMk id="10" creationId="{C298EB3E-7CF9-40AA-8282-B6E518A94876}"/>
          </ac:spMkLst>
        </pc:spChg>
        <pc:spChg chg="del">
          <ac:chgData name="Siniša ᵀᴴᴱ ᴼᴿᴵᴳᴵᴻᴬᴸ Wolfenstein" userId="215f646470bc261a" providerId="LiveId" clId="{ABCF2753-9BB5-4A12-922B-4DEC88F16F17}" dt="2021-04-24T07:46:36.453" v="2913" actId="478"/>
          <ac:spMkLst>
            <pc:docMk/>
            <pc:sldMk cId="4126800556" sldId="463"/>
            <ac:spMk id="11" creationId="{FF7E7014-EFBE-43D7-AEDF-9621E372652B}"/>
          </ac:spMkLst>
        </pc:spChg>
        <pc:spChg chg="del">
          <ac:chgData name="Siniša ᵀᴴᴱ ᴼᴿᴵᴳᴵᴻᴬᴸ Wolfenstein" userId="215f646470bc261a" providerId="LiveId" clId="{ABCF2753-9BB5-4A12-922B-4DEC88F16F17}" dt="2021-04-24T07:46:33.497" v="2911" actId="478"/>
          <ac:spMkLst>
            <pc:docMk/>
            <pc:sldMk cId="4126800556" sldId="463"/>
            <ac:spMk id="12" creationId="{5A05947D-DFE8-4F3F-BA9A-5770F8D48147}"/>
          </ac:spMkLst>
        </pc:spChg>
        <pc:picChg chg="mod">
          <ac:chgData name="Siniša ᵀᴴᴱ ᴼᴿᴵᴳᴵᴻᴬᴸ Wolfenstein" userId="215f646470bc261a" providerId="LiveId" clId="{ABCF2753-9BB5-4A12-922B-4DEC88F16F17}" dt="2021-04-24T07:46:02.070" v="2868" actId="14826"/>
          <ac:picMkLst>
            <pc:docMk/>
            <pc:sldMk cId="4126800556" sldId="463"/>
            <ac:picMk id="2" creationId="{364F0D10-6C93-4798-9B51-775114644404}"/>
          </ac:picMkLst>
        </pc:picChg>
        <pc:picChg chg="del mod">
          <ac:chgData name="Siniša ᵀᴴᴱ ᴼᴿᴵᴳᴵᴻᴬᴸ Wolfenstein" userId="215f646470bc261a" providerId="LiveId" clId="{ABCF2753-9BB5-4A12-922B-4DEC88F16F17}" dt="2021-04-24T07:46:40.993" v="2915" actId="478"/>
          <ac:picMkLst>
            <pc:docMk/>
            <pc:sldMk cId="4126800556" sldId="463"/>
            <ac:picMk id="3" creationId="{DCB64642-CE4F-4D9C-A92A-9A8EF9D7D4F4}"/>
          </ac:picMkLst>
        </pc:picChg>
      </pc:sldChg>
      <pc:sldChg chg="addSp modSp add ord modAnim">
        <pc:chgData name="Siniša ᵀᴴᴱ ᴼᴿᴵᴳᴵᴻᴬᴸ Wolfenstein" userId="215f646470bc261a" providerId="LiveId" clId="{ABCF2753-9BB5-4A12-922B-4DEC88F16F17}" dt="2021-04-30T09:18:58.481" v="3510"/>
        <pc:sldMkLst>
          <pc:docMk/>
          <pc:sldMk cId="4208272216" sldId="468"/>
        </pc:sldMkLst>
        <pc:spChg chg="mod">
          <ac:chgData name="Siniša ᵀᴴᴱ ᴼᴿᴵᴳᴵᴻᴬᴸ Wolfenstein" userId="215f646470bc261a" providerId="LiveId" clId="{ABCF2753-9BB5-4A12-922B-4DEC88F16F17}" dt="2021-04-30T09:12:28.433" v="3091" actId="20577"/>
          <ac:spMkLst>
            <pc:docMk/>
            <pc:sldMk cId="4208272216" sldId="468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BCF2753-9BB5-4A12-922B-4DEC88F16F17}" dt="2021-04-30T09:16:21.289" v="3321" actId="114"/>
          <ac:spMkLst>
            <pc:docMk/>
            <pc:sldMk cId="4208272216" sldId="468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ABCF2753-9BB5-4A12-922B-4DEC88F16F17}" dt="2021-04-30T09:18:09.044" v="3508" actId="20577"/>
          <ac:spMkLst>
            <pc:docMk/>
            <pc:sldMk cId="4208272216" sldId="468"/>
            <ac:spMk id="7" creationId="{F20ABC81-AC00-4017-A039-2B1BEDF380B4}"/>
          </ac:spMkLst>
        </pc:spChg>
        <pc:picChg chg="mod">
          <ac:chgData name="Siniša ᵀᴴᴱ ᴼᴿᴵᴳᴵᴻᴬᴸ Wolfenstein" userId="215f646470bc261a" providerId="LiveId" clId="{ABCF2753-9BB5-4A12-922B-4DEC88F16F17}" dt="2021-04-30T09:12:22.926" v="3089" actId="14826"/>
          <ac:picMkLst>
            <pc:docMk/>
            <pc:sldMk cId="4208272216" sldId="46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BCF2753-9BB5-4A12-922B-4DEC88F16F17}" dt="2021-04-30T09:13:35.013" v="3110" actId="1036"/>
          <ac:picMkLst>
            <pc:docMk/>
            <pc:sldMk cId="4208272216" sldId="468"/>
            <ac:picMk id="3" creationId="{DCB64642-CE4F-4D9C-A92A-9A8EF9D7D4F4}"/>
          </ac:picMkLst>
        </pc:picChg>
      </pc:sldChg>
      <pc:sldChg chg="addSp modSp add del ord modAnim">
        <pc:chgData name="Siniša ᵀᴴᴱ ᴼᴿᴵᴳᴵᴻᴬᴸ Wolfenstein" userId="215f646470bc261a" providerId="LiveId" clId="{ABCF2753-9BB5-4A12-922B-4DEC88F16F17}" dt="2021-04-30T10:02:45.700" v="5571" actId="2696"/>
        <pc:sldMkLst>
          <pc:docMk/>
          <pc:sldMk cId="160908424" sldId="470"/>
        </pc:sldMkLst>
        <pc:spChg chg="add mod">
          <ac:chgData name="Siniša ᵀᴴᴱ ᴼᴿᴵᴳᴵᴻᴬᴸ Wolfenstein" userId="215f646470bc261a" providerId="LiveId" clId="{ABCF2753-9BB5-4A12-922B-4DEC88F16F17}" dt="2021-04-24T06:55:30.872" v="1583" actId="20577"/>
          <ac:spMkLst>
            <pc:docMk/>
            <pc:sldMk cId="160908424" sldId="470"/>
            <ac:spMk id="6" creationId="{6BC82995-B80D-4653-923B-07B4161F1643}"/>
          </ac:spMkLst>
        </pc:spChg>
        <pc:spChg chg="add mod">
          <ac:chgData name="Siniša ᵀᴴᴱ ᴼᴿᴵᴳᴵᴻᴬᴸ Wolfenstein" userId="215f646470bc261a" providerId="LiveId" clId="{ABCF2753-9BB5-4A12-922B-4DEC88F16F17}" dt="2021-04-24T06:57:36.041" v="1635" actId="20577"/>
          <ac:spMkLst>
            <pc:docMk/>
            <pc:sldMk cId="160908424" sldId="470"/>
            <ac:spMk id="7" creationId="{3F1DDDD4-B5AB-4619-B047-458A77286215}"/>
          </ac:spMkLst>
        </pc:spChg>
        <pc:spChg chg="add mod">
          <ac:chgData name="Siniša ᵀᴴᴱ ᴼᴿᴵᴳᴵᴻᴬᴸ Wolfenstein" userId="215f646470bc261a" providerId="LiveId" clId="{ABCF2753-9BB5-4A12-922B-4DEC88F16F17}" dt="2021-04-24T06:56:13.184" v="1634" actId="20577"/>
          <ac:spMkLst>
            <pc:docMk/>
            <pc:sldMk cId="160908424" sldId="470"/>
            <ac:spMk id="8" creationId="{4AAE484C-476C-4FB7-89AC-2332437095F3}"/>
          </ac:spMkLst>
        </pc:spChg>
        <pc:spChg chg="add mod">
          <ac:chgData name="Siniša ᵀᴴᴱ ᴼᴿᴵᴳᴵᴻᴬᴸ Wolfenstein" userId="215f646470bc261a" providerId="LiveId" clId="{ABCF2753-9BB5-4A12-922B-4DEC88F16F17}" dt="2021-04-24T06:57:39.833" v="1642" actId="20577"/>
          <ac:spMkLst>
            <pc:docMk/>
            <pc:sldMk cId="160908424" sldId="470"/>
            <ac:spMk id="9" creationId="{10693AA0-03BA-4E55-B4B3-807E22DB43D8}"/>
          </ac:spMkLst>
        </pc:spChg>
        <pc:spChg chg="add mod">
          <ac:chgData name="Siniša ᵀᴴᴱ ᴼᴿᴵᴳᴵᴻᴬᴸ Wolfenstein" userId="215f646470bc261a" providerId="LiveId" clId="{ABCF2753-9BB5-4A12-922B-4DEC88F16F17}" dt="2021-04-24T06:57:47.451" v="1655" actId="20577"/>
          <ac:spMkLst>
            <pc:docMk/>
            <pc:sldMk cId="160908424" sldId="470"/>
            <ac:spMk id="10" creationId="{2F1F1106-2381-43BE-87A7-D236FAF43A73}"/>
          </ac:spMkLst>
        </pc:spChg>
        <pc:spChg chg="mod">
          <ac:chgData name="Siniša ᵀᴴᴱ ᴼᴿᴵᴳᴵᴻᴬᴸ Wolfenstein" userId="215f646470bc261a" providerId="LiveId" clId="{ABCF2753-9BB5-4A12-922B-4DEC88F16F17}" dt="2021-04-24T06:54:22.172" v="1508" actId="207"/>
          <ac:spMkLst>
            <pc:docMk/>
            <pc:sldMk cId="160908424" sldId="470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24T06:52:45.581" v="1427" actId="1076"/>
          <ac:picMkLst>
            <pc:docMk/>
            <pc:sldMk cId="160908424" sldId="470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ABCF2753-9BB5-4A12-922B-4DEC88F16F17}" dt="2021-04-24T06:54:59.856" v="1516" actId="208"/>
          <ac:picMkLst>
            <pc:docMk/>
            <pc:sldMk cId="160908424" sldId="470"/>
            <ac:picMk id="3" creationId="{9953B91F-5156-4418-B9A6-B2C08CACC9F2}"/>
          </ac:picMkLst>
        </pc:picChg>
        <pc:picChg chg="mod">
          <ac:chgData name="Siniša ᵀᴴᴱ ᴼᴿᴵᴳᴵᴻᴬᴸ Wolfenstein" userId="215f646470bc261a" providerId="LiveId" clId="{ABCF2753-9BB5-4A12-922B-4DEC88F16F17}" dt="2021-04-24T06:52:10.668" v="1422" actId="14826"/>
          <ac:picMkLst>
            <pc:docMk/>
            <pc:sldMk cId="160908424" sldId="470"/>
            <ac:picMk id="4" creationId="{1B2619D9-4F98-4A11-8FFE-57C7EB1F529A}"/>
          </ac:picMkLst>
        </pc:picChg>
      </pc:sldChg>
      <pc:sldChg chg="addSp modSp add del ord modAnim">
        <pc:chgData name="Siniša ᵀᴴᴱ ᴼᴿᴵᴳᴵᴻᴬᴸ Wolfenstein" userId="215f646470bc261a" providerId="LiveId" clId="{ABCF2753-9BB5-4A12-922B-4DEC88F16F17}" dt="2021-04-30T10:02:45.331" v="5569" actId="2696"/>
        <pc:sldMkLst>
          <pc:docMk/>
          <pc:sldMk cId="353889936" sldId="471"/>
        </pc:sldMkLst>
        <pc:spChg chg="add mod">
          <ac:chgData name="Siniša ᵀᴴᴱ ᴼᴿᴵᴳᴵᴻᴬᴸ Wolfenstein" userId="215f646470bc261a" providerId="LiveId" clId="{ABCF2753-9BB5-4A12-922B-4DEC88F16F17}" dt="2021-04-24T06:30:22.521" v="652" actId="20577"/>
          <ac:spMkLst>
            <pc:docMk/>
            <pc:sldMk cId="353889936" sldId="471"/>
            <ac:spMk id="6" creationId="{C9C9E4EF-E2E3-45A3-A491-3EDBC36ECFF6}"/>
          </ac:spMkLst>
        </pc:spChg>
        <pc:spChg chg="add mod">
          <ac:chgData name="Siniša ᵀᴴᴱ ᴼᴿᴵᴳᴵᴻᴬᴸ Wolfenstein" userId="215f646470bc261a" providerId="LiveId" clId="{ABCF2753-9BB5-4A12-922B-4DEC88F16F17}" dt="2021-04-24T06:30:25.184" v="653" actId="20577"/>
          <ac:spMkLst>
            <pc:docMk/>
            <pc:sldMk cId="353889936" sldId="471"/>
            <ac:spMk id="7" creationId="{0FA9C70D-0CC0-4DB6-ADFE-66FBE187169D}"/>
          </ac:spMkLst>
        </pc:spChg>
        <pc:spChg chg="add mod">
          <ac:chgData name="Siniša ᵀᴴᴱ ᴼᴿᴵᴳᴵᴻᴬᴸ Wolfenstein" userId="215f646470bc261a" providerId="LiveId" clId="{ABCF2753-9BB5-4A12-922B-4DEC88F16F17}" dt="2021-04-24T06:30:27.636" v="654" actId="20577"/>
          <ac:spMkLst>
            <pc:docMk/>
            <pc:sldMk cId="353889936" sldId="471"/>
            <ac:spMk id="8" creationId="{A0AB3C36-9F42-4194-9C92-605A72D21364}"/>
          </ac:spMkLst>
        </pc:spChg>
        <pc:spChg chg="add mod">
          <ac:chgData name="Siniša ᵀᴴᴱ ᴼᴿᴵᴳᴵᴻᴬᴸ Wolfenstein" userId="215f646470bc261a" providerId="LiveId" clId="{ABCF2753-9BB5-4A12-922B-4DEC88F16F17}" dt="2021-04-24T06:30:29.991" v="655" actId="20577"/>
          <ac:spMkLst>
            <pc:docMk/>
            <pc:sldMk cId="353889936" sldId="471"/>
            <ac:spMk id="9" creationId="{B7C38668-50E7-4D01-843A-55F4FAC05D28}"/>
          </ac:spMkLst>
        </pc:spChg>
        <pc:spChg chg="add mod">
          <ac:chgData name="Siniša ᵀᴴᴱ ᴼᴿᴵᴳᴵᴻᴬᴸ Wolfenstein" userId="215f646470bc261a" providerId="LiveId" clId="{ABCF2753-9BB5-4A12-922B-4DEC88F16F17}" dt="2021-04-24T06:30:33.264" v="656" actId="20577"/>
          <ac:spMkLst>
            <pc:docMk/>
            <pc:sldMk cId="353889936" sldId="471"/>
            <ac:spMk id="10" creationId="{74987279-DF31-4B4C-92EB-398185316D20}"/>
          </ac:spMkLst>
        </pc:spChg>
        <pc:spChg chg="add mod">
          <ac:chgData name="Siniša ᵀᴴᴱ ᴼᴿᴵᴳᴵᴻᴬᴸ Wolfenstein" userId="215f646470bc261a" providerId="LiveId" clId="{ABCF2753-9BB5-4A12-922B-4DEC88F16F17}" dt="2021-04-24T06:30:35.363" v="657" actId="20577"/>
          <ac:spMkLst>
            <pc:docMk/>
            <pc:sldMk cId="353889936" sldId="471"/>
            <ac:spMk id="11" creationId="{98E9AA4C-2426-4E11-A4AF-134077DD72B5}"/>
          </ac:spMkLst>
        </pc:spChg>
        <pc:spChg chg="mod">
          <ac:chgData name="Siniša ᵀᴴᴱ ᴼᴿᴵᴳᴵᴻᴬᴸ Wolfenstein" userId="215f646470bc261a" providerId="LiveId" clId="{ABCF2753-9BB5-4A12-922B-4DEC88F16F17}" dt="2021-04-24T06:28:38.517" v="622" actId="20577"/>
          <ac:spMkLst>
            <pc:docMk/>
            <pc:sldMk cId="353889936" sldId="47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24T06:29:25.267" v="625" actId="1076"/>
          <ac:picMkLst>
            <pc:docMk/>
            <pc:sldMk cId="353889936" sldId="471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ABCF2753-9BB5-4A12-922B-4DEC88F16F17}" dt="2021-04-24T06:28:41.277" v="623" actId="1076"/>
          <ac:picMkLst>
            <pc:docMk/>
            <pc:sldMk cId="353889936" sldId="471"/>
            <ac:picMk id="3" creationId="{7090F458-E82B-4AA9-875F-CA3BD1B74138}"/>
          </ac:picMkLst>
        </pc:picChg>
      </pc:sldChg>
      <pc:sldChg chg="addSp delSp modSp add ord delAnim modAnim">
        <pc:chgData name="Siniša ᵀᴴᴱ ᴼᴿᴵᴳᴵᴻᴬᴸ Wolfenstein" userId="215f646470bc261a" providerId="LiveId" clId="{ABCF2753-9BB5-4A12-922B-4DEC88F16F17}" dt="2021-04-30T09:33:05.791" v="4182" actId="14100"/>
        <pc:sldMkLst>
          <pc:docMk/>
          <pc:sldMk cId="1243891605" sldId="472"/>
        </pc:sldMkLst>
        <pc:spChg chg="add mod">
          <ac:chgData name="Siniša ᵀᴴᴱ ᴼᴿᴵᴳᴵᴻᴬᴸ Wolfenstein" userId="215f646470bc261a" providerId="LiveId" clId="{ABCF2753-9BB5-4A12-922B-4DEC88F16F17}" dt="2021-04-30T09:23:12.214" v="3670" actId="1038"/>
          <ac:spMkLst>
            <pc:docMk/>
            <pc:sldMk cId="1243891605" sldId="472"/>
            <ac:spMk id="6" creationId="{DD94673F-B3BD-4891-84A3-46A6E7BE6400}"/>
          </ac:spMkLst>
        </pc:spChg>
        <pc:spChg chg="add del mod">
          <ac:chgData name="Siniša ᵀᴴᴱ ᴼᴿᴵᴳᴵᴻᴬᴸ Wolfenstein" userId="215f646470bc261a" providerId="LiveId" clId="{ABCF2753-9BB5-4A12-922B-4DEC88F16F17}" dt="2021-04-30T09:19:58.738" v="3517" actId="478"/>
          <ac:spMkLst>
            <pc:docMk/>
            <pc:sldMk cId="1243891605" sldId="472"/>
            <ac:spMk id="7" creationId="{ABAB91CA-2052-4F6C-9E54-4E94D1E6E9A5}"/>
          </ac:spMkLst>
        </pc:spChg>
        <pc:spChg chg="add del mod">
          <ac:chgData name="Siniša ᵀᴴᴱ ᴼᴿᴵᴳᴵᴻᴬᴸ Wolfenstein" userId="215f646470bc261a" providerId="LiveId" clId="{ABCF2753-9BB5-4A12-922B-4DEC88F16F17}" dt="2021-04-30T09:20:00.700" v="3518" actId="478"/>
          <ac:spMkLst>
            <pc:docMk/>
            <pc:sldMk cId="1243891605" sldId="472"/>
            <ac:spMk id="8" creationId="{45498C23-5575-4312-A9CF-0F4232F10E1D}"/>
          </ac:spMkLst>
        </pc:spChg>
        <pc:spChg chg="add del mod">
          <ac:chgData name="Siniša ᵀᴴᴱ ᴼᴿᴵᴳᴵᴻᴬᴸ Wolfenstein" userId="215f646470bc261a" providerId="LiveId" clId="{ABCF2753-9BB5-4A12-922B-4DEC88F16F17}" dt="2021-04-30T09:19:58.738" v="3517" actId="478"/>
          <ac:spMkLst>
            <pc:docMk/>
            <pc:sldMk cId="1243891605" sldId="472"/>
            <ac:spMk id="9" creationId="{D5EC2A22-423E-4412-85F1-41C526739C07}"/>
          </ac:spMkLst>
        </pc:spChg>
        <pc:spChg chg="add del">
          <ac:chgData name="Siniša ᵀᴴᴱ ᴼᴿᴵᴳᴵᴻᴬᴸ Wolfenstein" userId="215f646470bc261a" providerId="LiveId" clId="{ABCF2753-9BB5-4A12-922B-4DEC88F16F17}" dt="2021-04-30T09:19:37.921" v="3514"/>
          <ac:spMkLst>
            <pc:docMk/>
            <pc:sldMk cId="1243891605" sldId="472"/>
            <ac:spMk id="10" creationId="{1644AE6E-B8D0-4163-993B-A1EAAEC8BCEC}"/>
          </ac:spMkLst>
        </pc:spChg>
        <pc:spChg chg="add del">
          <ac:chgData name="Siniša ᵀᴴᴱ ᴼᴿᴵᴳᴵᴻᴬᴸ Wolfenstein" userId="215f646470bc261a" providerId="LiveId" clId="{ABCF2753-9BB5-4A12-922B-4DEC88F16F17}" dt="2021-04-30T09:19:37.605" v="3513"/>
          <ac:spMkLst>
            <pc:docMk/>
            <pc:sldMk cId="1243891605" sldId="472"/>
            <ac:spMk id="11" creationId="{674EB95E-E200-4415-A829-1A49499891A4}"/>
          </ac:spMkLst>
        </pc:spChg>
        <pc:spChg chg="add mod">
          <ac:chgData name="Siniša ᵀᴴᴱ ᴼᴿᴵᴳᴵᴻᴬᴸ Wolfenstein" userId="215f646470bc261a" providerId="LiveId" clId="{ABCF2753-9BB5-4A12-922B-4DEC88F16F17}" dt="2021-04-30T09:23:55.853" v="3688" actId="1036"/>
          <ac:spMkLst>
            <pc:docMk/>
            <pc:sldMk cId="1243891605" sldId="472"/>
            <ac:spMk id="12" creationId="{B2791E8A-0696-4574-9796-5EE895E937A0}"/>
          </ac:spMkLst>
        </pc:spChg>
        <pc:spChg chg="add mod">
          <ac:chgData name="Siniša ᵀᴴᴱ ᴼᴿᴵᴳᴵᴻᴬᴸ Wolfenstein" userId="215f646470bc261a" providerId="LiveId" clId="{ABCF2753-9BB5-4A12-922B-4DEC88F16F17}" dt="2021-04-30T09:23:52.630" v="3687" actId="1036"/>
          <ac:spMkLst>
            <pc:docMk/>
            <pc:sldMk cId="1243891605" sldId="472"/>
            <ac:spMk id="13" creationId="{07CA5BCD-65EF-449C-BC66-45790105C3BF}"/>
          </ac:spMkLst>
        </pc:spChg>
        <pc:spChg chg="add mod">
          <ac:chgData name="Siniša ᵀᴴᴱ ᴼᴿᴵᴳᴵᴻᴬᴸ Wolfenstein" userId="215f646470bc261a" providerId="LiveId" clId="{ABCF2753-9BB5-4A12-922B-4DEC88F16F17}" dt="2021-04-30T09:24:08.816" v="3706" actId="20577"/>
          <ac:spMkLst>
            <pc:docMk/>
            <pc:sldMk cId="1243891605" sldId="472"/>
            <ac:spMk id="14" creationId="{1D8DFD17-C0E7-4824-8B96-7AAAA703E60E}"/>
          </ac:spMkLst>
        </pc:spChg>
        <pc:spChg chg="mod">
          <ac:chgData name="Siniša ᵀᴴᴱ ᴼᴿᴵᴳᴵᴻᴬᴸ Wolfenstein" userId="215f646470bc261a" providerId="LiveId" clId="{ABCF2753-9BB5-4A12-922B-4DEC88F16F17}" dt="2021-04-30T09:33:05.791" v="4182" actId="14100"/>
          <ac:spMkLst>
            <pc:docMk/>
            <pc:sldMk cId="1243891605" sldId="472"/>
            <ac:spMk id="15" creationId="{B6F6218F-B4B9-406F-B418-980485A9DCA8}"/>
          </ac:spMkLst>
        </pc:spChg>
        <pc:spChg chg="add del mod">
          <ac:chgData name="Siniša ᵀᴴᴱ ᴼᴿᴵᴳᴵᴻᴬᴸ Wolfenstein" userId="215f646470bc261a" providerId="LiveId" clId="{ABCF2753-9BB5-4A12-922B-4DEC88F16F17}" dt="2021-04-30T09:33:01.267" v="4181" actId="478"/>
          <ac:spMkLst>
            <pc:docMk/>
            <pc:sldMk cId="1243891605" sldId="472"/>
            <ac:spMk id="16" creationId="{94378F2A-0B49-4225-B943-48327BBC0EE0}"/>
          </ac:spMkLst>
        </pc:spChg>
        <pc:picChg chg="mod">
          <ac:chgData name="Siniša ᵀᴴᴱ ᴼᴿᴵᴳᴵᴻᴬᴸ Wolfenstein" userId="215f646470bc261a" providerId="LiveId" clId="{ABCF2753-9BB5-4A12-922B-4DEC88F16F17}" dt="2021-04-30T09:20:50.152" v="3525" actId="1076"/>
          <ac:picMkLst>
            <pc:docMk/>
            <pc:sldMk cId="1243891605" sldId="472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ABCF2753-9BB5-4A12-922B-4DEC88F16F17}" dt="2021-04-30T09:20:01.613" v="3519" actId="478"/>
          <ac:picMkLst>
            <pc:docMk/>
            <pc:sldMk cId="1243891605" sldId="472"/>
            <ac:picMk id="3" creationId="{7090F458-E82B-4AA9-875F-CA3BD1B74138}"/>
          </ac:picMkLst>
        </pc:picChg>
        <pc:picChg chg="mod">
          <ac:chgData name="Siniša ᵀᴴᴱ ᴼᴿᴵᴳᴵᴻᴬᴸ Wolfenstein" userId="215f646470bc261a" providerId="LiveId" clId="{ABCF2753-9BB5-4A12-922B-4DEC88F16F17}" dt="2021-04-30T09:19:49.972" v="3516" actId="14826"/>
          <ac:picMkLst>
            <pc:docMk/>
            <pc:sldMk cId="1243891605" sldId="472"/>
            <ac:picMk id="4" creationId="{1B2619D9-4F98-4A11-8FFE-57C7EB1F529A}"/>
          </ac:picMkLst>
        </pc:picChg>
      </pc:sldChg>
      <pc:sldChg chg="modSp add ord modAnim">
        <pc:chgData name="Siniša ᵀᴴᴱ ᴼᴿᴵᴳᴵᴻᴬᴸ Wolfenstein" userId="215f646470bc261a" providerId="LiveId" clId="{ABCF2753-9BB5-4A12-922B-4DEC88F16F17}" dt="2021-04-30T09:53:53.761" v="5035" actId="20577"/>
        <pc:sldMkLst>
          <pc:docMk/>
          <pc:sldMk cId="468923297" sldId="473"/>
        </pc:sldMkLst>
        <pc:spChg chg="mod">
          <ac:chgData name="Siniša ᵀᴴᴱ ᴼᴿᴵᴳᴵᴻᴬᴸ Wolfenstein" userId="215f646470bc261a" providerId="LiveId" clId="{ABCF2753-9BB5-4A12-922B-4DEC88F16F17}" dt="2021-04-30T09:50:44.408" v="4866" actId="20577"/>
          <ac:spMkLst>
            <pc:docMk/>
            <pc:sldMk cId="468923297" sldId="473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BCF2753-9BB5-4A12-922B-4DEC88F16F17}" dt="2021-04-30T09:53:53.761" v="5035" actId="20577"/>
          <ac:spMkLst>
            <pc:docMk/>
            <pc:sldMk cId="468923297" sldId="473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ABCF2753-9BB5-4A12-922B-4DEC88F16F17}" dt="2021-04-30T09:50:56.093" v="4871" actId="1037"/>
          <ac:picMkLst>
            <pc:docMk/>
            <pc:sldMk cId="468923297" sldId="473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BCF2753-9BB5-4A12-922B-4DEC88F16F17}" dt="2021-04-30T09:52:33.357" v="4931" actId="1037"/>
          <ac:picMkLst>
            <pc:docMk/>
            <pc:sldMk cId="468923297" sldId="473"/>
            <ac:picMk id="3" creationId="{DCB64642-CE4F-4D9C-A92A-9A8EF9D7D4F4}"/>
          </ac:picMkLst>
        </pc:picChg>
      </pc:sldChg>
      <pc:sldChg chg="addSp delSp modSp add del delAnim modAnim">
        <pc:chgData name="Siniša ᵀᴴᴱ ᴼᴿᴵᴳᴵᴻᴬᴸ Wolfenstein" userId="215f646470bc261a" providerId="LiveId" clId="{ABCF2753-9BB5-4A12-922B-4DEC88F16F17}" dt="2021-04-30T10:02:45.547" v="5570" actId="2696"/>
        <pc:sldMkLst>
          <pc:docMk/>
          <pc:sldMk cId="2778124398" sldId="474"/>
        </pc:sldMkLst>
        <pc:spChg chg="mod">
          <ac:chgData name="Siniša ᵀᴴᴱ ᴼᴿᴵᴳᴵᴻᴬᴸ Wolfenstein" userId="215f646470bc261a" providerId="LiveId" clId="{ABCF2753-9BB5-4A12-922B-4DEC88F16F17}" dt="2021-04-24T06:47:40.156" v="1280" actId="20577"/>
          <ac:spMkLst>
            <pc:docMk/>
            <pc:sldMk cId="2778124398" sldId="474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BCF2753-9BB5-4A12-922B-4DEC88F16F17}" dt="2021-04-24T06:49:18.801" v="1321" actId="20577"/>
          <ac:spMkLst>
            <pc:docMk/>
            <pc:sldMk cId="2778124398" sldId="474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ABCF2753-9BB5-4A12-922B-4DEC88F16F17}" dt="2021-04-24T06:50:56.297" v="1366" actId="1036"/>
          <ac:spMkLst>
            <pc:docMk/>
            <pc:sldMk cId="2778124398" sldId="474"/>
            <ac:spMk id="15" creationId="{71251B63-5469-4CE9-BBE3-5EEDB8D05A7D}"/>
          </ac:spMkLst>
        </pc:spChg>
        <pc:spChg chg="add mod">
          <ac:chgData name="Siniša ᵀᴴᴱ ᴼᴿᴵᴳᴵᴻᴬᴸ Wolfenstein" userId="215f646470bc261a" providerId="LiveId" clId="{ABCF2753-9BB5-4A12-922B-4DEC88F16F17}" dt="2021-04-24T06:51:23.721" v="1400" actId="1037"/>
          <ac:spMkLst>
            <pc:docMk/>
            <pc:sldMk cId="2778124398" sldId="474"/>
            <ac:spMk id="16" creationId="{C9D56214-E223-4664-91C6-2C505F035B39}"/>
          </ac:spMkLst>
        </pc:spChg>
        <pc:spChg chg="add mod">
          <ac:chgData name="Siniša ᵀᴴᴱ ᴼᴿᴵᴳᴵᴻᴬᴸ Wolfenstein" userId="215f646470bc261a" providerId="LiveId" clId="{ABCF2753-9BB5-4A12-922B-4DEC88F16F17}" dt="2021-04-24T06:51:45.874" v="1420" actId="1036"/>
          <ac:spMkLst>
            <pc:docMk/>
            <pc:sldMk cId="2778124398" sldId="474"/>
            <ac:spMk id="17" creationId="{671C5D7F-E4DA-43E2-BF75-AB29C10DEFEC}"/>
          </ac:spMkLst>
        </pc:spChg>
        <pc:picChg chg="mod">
          <ac:chgData name="Siniša ᵀᴴᴱ ᴼᴿᴵᴳᴵᴻᴬᴸ Wolfenstein" userId="215f646470bc261a" providerId="LiveId" clId="{ABCF2753-9BB5-4A12-922B-4DEC88F16F17}" dt="2021-04-24T06:48:02.137" v="1281" actId="14826"/>
          <ac:picMkLst>
            <pc:docMk/>
            <pc:sldMk cId="2778124398" sldId="474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BCF2753-9BB5-4A12-922B-4DEC88F16F17}" dt="2021-04-24T06:48:41.173" v="1285" actId="14100"/>
          <ac:picMkLst>
            <pc:docMk/>
            <pc:sldMk cId="2778124398" sldId="474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ABCF2753-9BB5-4A12-922B-4DEC88F16F17}" dt="2021-04-24T06:49:53.265" v="1327" actId="1076"/>
          <ac:picMkLst>
            <pc:docMk/>
            <pc:sldMk cId="2778124398" sldId="474"/>
            <ac:picMk id="4" creationId="{C7A9792C-7B88-4D6E-8F49-01E4FD3D1C18}"/>
          </ac:picMkLst>
        </pc:picChg>
        <pc:picChg chg="del">
          <ac:chgData name="Siniša ᵀᴴᴱ ᴼᴿᴵᴳᴵᴻᴬᴸ Wolfenstein" userId="215f646470bc261a" providerId="LiveId" clId="{ABCF2753-9BB5-4A12-922B-4DEC88F16F17}" dt="2021-04-24T06:48:32.216" v="1282" actId="478"/>
          <ac:picMkLst>
            <pc:docMk/>
            <pc:sldMk cId="2778124398" sldId="474"/>
            <ac:picMk id="11" creationId="{EC62C8F1-5A1A-4428-9E0E-DCA40A7C23C0}"/>
          </ac:picMkLst>
        </pc:picChg>
        <pc:picChg chg="del">
          <ac:chgData name="Siniša ᵀᴴᴱ ᴼᴿᴵᴳᴵᴻᴬᴸ Wolfenstein" userId="215f646470bc261a" providerId="LiveId" clId="{ABCF2753-9BB5-4A12-922B-4DEC88F16F17}" dt="2021-04-24T06:48:32.216" v="1282" actId="478"/>
          <ac:picMkLst>
            <pc:docMk/>
            <pc:sldMk cId="2778124398" sldId="474"/>
            <ac:picMk id="12" creationId="{B7568905-E37E-4E34-B426-57BEEE8EEDF0}"/>
          </ac:picMkLst>
        </pc:picChg>
        <pc:picChg chg="del">
          <ac:chgData name="Siniša ᵀᴴᴱ ᴼᴿᴵᴳᴵᴻᴬᴸ Wolfenstein" userId="215f646470bc261a" providerId="LiveId" clId="{ABCF2753-9BB5-4A12-922B-4DEC88F16F17}" dt="2021-04-24T06:48:32.216" v="1282" actId="478"/>
          <ac:picMkLst>
            <pc:docMk/>
            <pc:sldMk cId="2778124398" sldId="474"/>
            <ac:picMk id="13" creationId="{713CF663-166D-441A-B856-E22ECB887191}"/>
          </ac:picMkLst>
        </pc:picChg>
        <pc:picChg chg="del">
          <ac:chgData name="Siniša ᵀᴴᴱ ᴼᴿᴵᴳᴵᴻᴬᴸ Wolfenstein" userId="215f646470bc261a" providerId="LiveId" clId="{ABCF2753-9BB5-4A12-922B-4DEC88F16F17}" dt="2021-04-24T06:48:32.216" v="1282" actId="478"/>
          <ac:picMkLst>
            <pc:docMk/>
            <pc:sldMk cId="2778124398" sldId="474"/>
            <ac:picMk id="14" creationId="{D62BF938-525D-46D4-8130-C719AFD30ADE}"/>
          </ac:picMkLst>
        </pc:picChg>
      </pc:sldChg>
      <pc:sldChg chg="modSp add del modAnim">
        <pc:chgData name="Siniša ᵀᴴᴱ ᴼᴿᴵᴳᴵᴻᴬᴸ Wolfenstein" userId="215f646470bc261a" providerId="LiveId" clId="{ABCF2753-9BB5-4A12-922B-4DEC88F16F17}" dt="2021-04-30T10:02:45.916" v="5572" actId="2696"/>
        <pc:sldMkLst>
          <pc:docMk/>
          <pc:sldMk cId="3634475985" sldId="475"/>
        </pc:sldMkLst>
        <pc:spChg chg="mod">
          <ac:chgData name="Siniša ᵀᴴᴱ ᴼᴿᴵᴳᴵᴻᴬᴸ Wolfenstein" userId="215f646470bc261a" providerId="LiveId" clId="{ABCF2753-9BB5-4A12-922B-4DEC88F16F17}" dt="2021-04-24T07:03:59.626" v="2174" actId="114"/>
          <ac:spMkLst>
            <pc:docMk/>
            <pc:sldMk cId="3634475985" sldId="47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24T06:58:08.402" v="1657" actId="14826"/>
          <ac:picMkLst>
            <pc:docMk/>
            <pc:sldMk cId="3634475985" sldId="475"/>
            <ac:picMk id="4" creationId="{1B2619D9-4F98-4A11-8FFE-57C7EB1F529A}"/>
          </ac:picMkLst>
        </pc:picChg>
      </pc:sldChg>
      <pc:sldChg chg="addSp delSp modSp new add del modAnim">
        <pc:chgData name="Siniša ᵀᴴᴱ ᴼᴿᴵᴳᴵᴻᴬᴸ Wolfenstein" userId="215f646470bc261a" providerId="LiveId" clId="{ABCF2753-9BB5-4A12-922B-4DEC88F16F17}" dt="2021-04-30T10:02:46.501" v="5573" actId="2696"/>
        <pc:sldMkLst>
          <pc:docMk/>
          <pc:sldMk cId="3399727868" sldId="476"/>
        </pc:sldMkLst>
        <pc:spChg chg="del">
          <ac:chgData name="Siniša ᵀᴴᴱ ᴼᴿᴵᴳᴵᴻᴬᴸ Wolfenstein" userId="215f646470bc261a" providerId="LiveId" clId="{ABCF2753-9BB5-4A12-922B-4DEC88F16F17}" dt="2021-04-24T07:05:57.427" v="2175" actId="478"/>
          <ac:spMkLst>
            <pc:docMk/>
            <pc:sldMk cId="3399727868" sldId="476"/>
            <ac:spMk id="2" creationId="{D454D0C3-C523-4131-A084-2D964B91A433}"/>
          </ac:spMkLst>
        </pc:spChg>
        <pc:spChg chg="del">
          <ac:chgData name="Siniša ᵀᴴᴱ ᴼᴿᴵᴳᴵᴻᴬᴸ Wolfenstein" userId="215f646470bc261a" providerId="LiveId" clId="{ABCF2753-9BB5-4A12-922B-4DEC88F16F17}" dt="2021-04-24T07:05:58.704" v="2176" actId="478"/>
          <ac:spMkLst>
            <pc:docMk/>
            <pc:sldMk cId="3399727868" sldId="476"/>
            <ac:spMk id="3" creationId="{BA549550-A23D-4EF0-851E-66D1796A334D}"/>
          </ac:spMkLst>
        </pc:spChg>
        <pc:spChg chg="add mod">
          <ac:chgData name="Siniša ᵀᴴᴱ ᴼᴿᴵᴳᴵᴻᴬᴸ Wolfenstein" userId="215f646470bc261a" providerId="LiveId" clId="{ABCF2753-9BB5-4A12-922B-4DEC88F16F17}" dt="2021-04-24T07:09:38.385" v="2389" actId="20577"/>
          <ac:spMkLst>
            <pc:docMk/>
            <pc:sldMk cId="3399727868" sldId="476"/>
            <ac:spMk id="7" creationId="{DD030073-FFD9-4E8B-B89E-2F411164C529}"/>
          </ac:spMkLst>
        </pc:spChg>
        <pc:picChg chg="add del mod">
          <ac:chgData name="Siniša ᵀᴴᴱ ᴼᴿᴵᴳᴵᴻᴬᴸ Wolfenstein" userId="215f646470bc261a" providerId="LiveId" clId="{ABCF2753-9BB5-4A12-922B-4DEC88F16F17}" dt="2021-04-24T07:07:45.897" v="2183" actId="478"/>
          <ac:picMkLst>
            <pc:docMk/>
            <pc:sldMk cId="3399727868" sldId="476"/>
            <ac:picMk id="4" creationId="{D180070B-C36E-44DC-8C7C-08EEF069D229}"/>
          </ac:picMkLst>
        </pc:picChg>
        <pc:picChg chg="add mod">
          <ac:chgData name="Siniša ᵀᴴᴱ ᴼᴿᴵᴳᴵᴻᴬᴸ Wolfenstein" userId="215f646470bc261a" providerId="LiveId" clId="{ABCF2753-9BB5-4A12-922B-4DEC88F16F17}" dt="2021-04-24T07:08:07.194" v="2190" actId="1076"/>
          <ac:picMkLst>
            <pc:docMk/>
            <pc:sldMk cId="3399727868" sldId="476"/>
            <ac:picMk id="5" creationId="{041DD406-5C59-49FC-B5F6-A41C90221556}"/>
          </ac:picMkLst>
        </pc:picChg>
        <pc:picChg chg="add mod">
          <ac:chgData name="Siniša ᵀᴴᴱ ᴼᴿᴵᴳᴵᴻᴬᴸ Wolfenstein" userId="215f646470bc261a" providerId="LiveId" clId="{ABCF2753-9BB5-4A12-922B-4DEC88F16F17}" dt="2021-04-24T07:08:03.353" v="2189" actId="1036"/>
          <ac:picMkLst>
            <pc:docMk/>
            <pc:sldMk cId="3399727868" sldId="476"/>
            <ac:picMk id="6" creationId="{2D23BAC2-5690-4B46-ADC2-04F312C9EB07}"/>
          </ac:picMkLst>
        </pc:picChg>
      </pc:sldChg>
      <pc:sldChg chg="add del">
        <pc:chgData name="Siniša ᵀᴴᴱ ᴼᴿᴵᴳᴵᴻᴬᴸ Wolfenstein" userId="215f646470bc261a" providerId="LiveId" clId="{ABCF2753-9BB5-4A12-922B-4DEC88F16F17}" dt="2021-04-30T09:11:33.910" v="3086" actId="2696"/>
        <pc:sldMkLst>
          <pc:docMk/>
          <pc:sldMk cId="3985826079" sldId="477"/>
        </pc:sldMkLst>
      </pc:sldChg>
      <pc:sldChg chg="delSp new add del">
        <pc:chgData name="Siniša ᵀᴴᴱ ᴼᴿᴵᴳᴵᴻᴬᴸ Wolfenstein" userId="215f646470bc261a" providerId="LiveId" clId="{ABCF2753-9BB5-4A12-922B-4DEC88F16F17}" dt="2021-04-30T10:02:45.076" v="5568" actId="2696"/>
        <pc:sldMkLst>
          <pc:docMk/>
          <pc:sldMk cId="1168560878" sldId="478"/>
        </pc:sldMkLst>
        <pc:spChg chg="del">
          <ac:chgData name="Siniša ᵀᴴᴱ ᴼᴿᴵᴳᴵᴻᴬᴸ Wolfenstein" userId="215f646470bc261a" providerId="LiveId" clId="{ABCF2753-9BB5-4A12-922B-4DEC88F16F17}" dt="2021-04-30T09:11:36.862" v="3087" actId="478"/>
          <ac:spMkLst>
            <pc:docMk/>
            <pc:sldMk cId="1168560878" sldId="478"/>
            <ac:spMk id="2" creationId="{385C797F-F9AF-43CB-A59F-0BB7786234A2}"/>
          </ac:spMkLst>
        </pc:spChg>
        <pc:spChg chg="del">
          <ac:chgData name="Siniša ᵀᴴᴱ ᴼᴿᴵᴳᴵᴻᴬᴸ Wolfenstein" userId="215f646470bc261a" providerId="LiveId" clId="{ABCF2753-9BB5-4A12-922B-4DEC88F16F17}" dt="2021-04-30T09:11:36.862" v="3087" actId="478"/>
          <ac:spMkLst>
            <pc:docMk/>
            <pc:sldMk cId="1168560878" sldId="478"/>
            <ac:spMk id="3" creationId="{8D29A27E-D3ED-4D0C-94D7-32255A9D404D}"/>
          </ac:spMkLst>
        </pc:spChg>
      </pc:sldChg>
      <pc:sldChg chg="delSp modSp add ord delAnim modAnim">
        <pc:chgData name="Siniša ᵀᴴᴱ ᴼᴿᴵᴳᴵᴻᴬᴸ Wolfenstein" userId="215f646470bc261a" providerId="LiveId" clId="{ABCF2753-9BB5-4A12-922B-4DEC88F16F17}" dt="2021-04-30T09:37:15.216" v="4542"/>
        <pc:sldMkLst>
          <pc:docMk/>
          <pc:sldMk cId="169475316" sldId="479"/>
        </pc:sldMkLst>
        <pc:spChg chg="del">
          <ac:chgData name="Siniša ᵀᴴᴱ ᴼᴿᴵᴳᴵᴻᴬᴸ Wolfenstein" userId="215f646470bc261a" providerId="LiveId" clId="{ABCF2753-9BB5-4A12-922B-4DEC88F16F17}" dt="2021-04-30T09:34:20.822" v="4187" actId="478"/>
          <ac:spMkLst>
            <pc:docMk/>
            <pc:sldMk cId="169475316" sldId="479"/>
            <ac:spMk id="6" creationId="{DD94673F-B3BD-4891-84A3-46A6E7BE6400}"/>
          </ac:spMkLst>
        </pc:spChg>
        <pc:spChg chg="del">
          <ac:chgData name="Siniša ᵀᴴᴱ ᴼᴿᴵᴳᴵᴻᴬᴸ Wolfenstein" userId="215f646470bc261a" providerId="LiveId" clId="{ABCF2753-9BB5-4A12-922B-4DEC88F16F17}" dt="2021-04-30T09:34:22.526" v="4188" actId="478"/>
          <ac:spMkLst>
            <pc:docMk/>
            <pc:sldMk cId="169475316" sldId="479"/>
            <ac:spMk id="7" creationId="{ABAB91CA-2052-4F6C-9E54-4E94D1E6E9A5}"/>
          </ac:spMkLst>
        </pc:spChg>
        <pc:spChg chg="del">
          <ac:chgData name="Siniša ᵀᴴᴱ ᴼᴿᴵᴳᴵᴻᴬᴸ Wolfenstein" userId="215f646470bc261a" providerId="LiveId" clId="{ABCF2753-9BB5-4A12-922B-4DEC88F16F17}" dt="2021-04-30T09:34:20.822" v="4187" actId="478"/>
          <ac:spMkLst>
            <pc:docMk/>
            <pc:sldMk cId="169475316" sldId="479"/>
            <ac:spMk id="8" creationId="{45498C23-5575-4312-A9CF-0F4232F10E1D}"/>
          </ac:spMkLst>
        </pc:spChg>
        <pc:spChg chg="del">
          <ac:chgData name="Siniša ᵀᴴᴱ ᴼᴿᴵᴳᴵᴻᴬᴸ Wolfenstein" userId="215f646470bc261a" providerId="LiveId" clId="{ABCF2753-9BB5-4A12-922B-4DEC88F16F17}" dt="2021-04-30T09:34:23.994" v="4189" actId="478"/>
          <ac:spMkLst>
            <pc:docMk/>
            <pc:sldMk cId="169475316" sldId="479"/>
            <ac:spMk id="9" creationId="{D5EC2A22-423E-4412-85F1-41C526739C07}"/>
          </ac:spMkLst>
        </pc:spChg>
        <pc:spChg chg="mod">
          <ac:chgData name="Siniša ᵀᴴᴱ ᴼᴿᴵᴳᴵᴻᴬᴸ Wolfenstein" userId="215f646470bc261a" providerId="LiveId" clId="{ABCF2753-9BB5-4A12-922B-4DEC88F16F17}" dt="2021-04-30T09:37:06.238" v="4526" actId="1035"/>
          <ac:spMkLst>
            <pc:docMk/>
            <pc:sldMk cId="169475316" sldId="479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30T09:37:09.407" v="4541" actId="1035"/>
          <ac:picMkLst>
            <pc:docMk/>
            <pc:sldMk cId="169475316" sldId="479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ABCF2753-9BB5-4A12-922B-4DEC88F16F17}" dt="2021-04-30T09:34:19.049" v="4186" actId="478"/>
          <ac:picMkLst>
            <pc:docMk/>
            <pc:sldMk cId="169475316" sldId="479"/>
            <ac:picMk id="3" creationId="{7090F458-E82B-4AA9-875F-CA3BD1B74138}"/>
          </ac:picMkLst>
        </pc:picChg>
        <pc:picChg chg="mod">
          <ac:chgData name="Siniša ᵀᴴᴱ ᴼᴿᴵᴳᴵᴻᴬᴸ Wolfenstein" userId="215f646470bc261a" providerId="LiveId" clId="{ABCF2753-9BB5-4A12-922B-4DEC88F16F17}" dt="2021-04-30T09:34:16.984" v="4185" actId="14826"/>
          <ac:picMkLst>
            <pc:docMk/>
            <pc:sldMk cId="169475316" sldId="479"/>
            <ac:picMk id="4" creationId="{1B2619D9-4F98-4A11-8FFE-57C7EB1F529A}"/>
          </ac:picMkLst>
        </pc:picChg>
      </pc:sldChg>
      <pc:sldChg chg="addSp modSp add ord modTransition modAnim">
        <pc:chgData name="Siniša ᵀᴴᴱ ᴼᴿᴵᴳᴵᴻᴬᴸ Wolfenstein" userId="215f646470bc261a" providerId="LiveId" clId="{ABCF2753-9BB5-4A12-922B-4DEC88F16F17}" dt="2021-04-30T09:33:08.132" v="4183"/>
        <pc:sldMkLst>
          <pc:docMk/>
          <pc:sldMk cId="3376806771" sldId="480"/>
        </pc:sldMkLst>
        <pc:spChg chg="mod">
          <ac:chgData name="Siniša ᵀᴴᴱ ᴼᴿᴵᴳᴵᴻᴬᴸ Wolfenstein" userId="215f646470bc261a" providerId="LiveId" clId="{ABCF2753-9BB5-4A12-922B-4DEC88F16F17}" dt="2021-04-30T09:27:24.154" v="3800" actId="20577"/>
          <ac:spMkLst>
            <pc:docMk/>
            <pc:sldMk cId="3376806771" sldId="48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BCF2753-9BB5-4A12-922B-4DEC88F16F17}" dt="2021-04-30T09:29:31.889" v="3935" actId="14100"/>
          <ac:spMkLst>
            <pc:docMk/>
            <pc:sldMk cId="3376806771" sldId="48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ABCF2753-9BB5-4A12-922B-4DEC88F16F17}" dt="2021-04-30T09:29:48.550" v="3939" actId="20577"/>
          <ac:spMkLst>
            <pc:docMk/>
            <pc:sldMk cId="3376806771" sldId="480"/>
            <ac:spMk id="7" creationId="{D396DF9A-4538-401B-B9FC-31F26AC9162E}"/>
          </ac:spMkLst>
        </pc:spChg>
        <pc:spChg chg="add mod">
          <ac:chgData name="Siniša ᵀᴴᴱ ᴼᴿᴵᴳᴵᴻᴬᴸ Wolfenstein" userId="215f646470bc261a" providerId="LiveId" clId="{ABCF2753-9BB5-4A12-922B-4DEC88F16F17}" dt="2021-04-30T09:30:04.101" v="3946" actId="1035"/>
          <ac:spMkLst>
            <pc:docMk/>
            <pc:sldMk cId="3376806771" sldId="480"/>
            <ac:spMk id="8" creationId="{4135A946-BA9A-4923-A47B-FFAADAD7E748}"/>
          </ac:spMkLst>
        </pc:spChg>
        <pc:spChg chg="add mod">
          <ac:chgData name="Siniša ᵀᴴᴱ ᴼᴿᴵᴳᴵᴻᴬᴸ Wolfenstein" userId="215f646470bc261a" providerId="LiveId" clId="{ABCF2753-9BB5-4A12-922B-4DEC88F16F17}" dt="2021-04-30T09:30:10.804" v="3952" actId="20577"/>
          <ac:spMkLst>
            <pc:docMk/>
            <pc:sldMk cId="3376806771" sldId="480"/>
            <ac:spMk id="9" creationId="{05F2EA6B-8D11-479B-9AC0-5182EBC11FF9}"/>
          </ac:spMkLst>
        </pc:spChg>
        <pc:spChg chg="add mod">
          <ac:chgData name="Siniša ᵀᴴᴱ ᴼᴿᴵᴳᴵᴻᴬᴸ Wolfenstein" userId="215f646470bc261a" providerId="LiveId" clId="{ABCF2753-9BB5-4A12-922B-4DEC88F16F17}" dt="2021-04-30T09:30:16.650" v="3959" actId="1035"/>
          <ac:spMkLst>
            <pc:docMk/>
            <pc:sldMk cId="3376806771" sldId="480"/>
            <ac:spMk id="10" creationId="{19E88D73-19C5-4C04-85FC-F6C57DA12199}"/>
          </ac:spMkLst>
        </pc:spChg>
        <pc:spChg chg="add mod">
          <ac:chgData name="Siniša ᵀᴴᴱ ᴼᴿᴵᴳᴵᴻᴬᴸ Wolfenstein" userId="215f646470bc261a" providerId="LiveId" clId="{ABCF2753-9BB5-4A12-922B-4DEC88F16F17}" dt="2021-04-30T09:30:23.811" v="3962" actId="1076"/>
          <ac:spMkLst>
            <pc:docMk/>
            <pc:sldMk cId="3376806771" sldId="480"/>
            <ac:spMk id="11" creationId="{5797EF32-E3CE-4575-AF6D-0F6F7F45D731}"/>
          </ac:spMkLst>
        </pc:spChg>
        <pc:spChg chg="add mod">
          <ac:chgData name="Siniša ᵀᴴᴱ ᴼᴿᴵᴳᴵᴻᴬᴸ Wolfenstein" userId="215f646470bc261a" providerId="LiveId" clId="{ABCF2753-9BB5-4A12-922B-4DEC88F16F17}" dt="2021-04-30T09:30:29.468" v="3966" actId="1035"/>
          <ac:spMkLst>
            <pc:docMk/>
            <pc:sldMk cId="3376806771" sldId="480"/>
            <ac:spMk id="12" creationId="{B8BAEB38-37B6-4C8F-B5BE-19CDABA819AB}"/>
          </ac:spMkLst>
        </pc:spChg>
        <pc:spChg chg="add mod">
          <ac:chgData name="Siniša ᵀᴴᴱ ᴼᴿᴵᴳᴵᴻᴬᴸ Wolfenstein" userId="215f646470bc261a" providerId="LiveId" clId="{ABCF2753-9BB5-4A12-922B-4DEC88F16F17}" dt="2021-04-30T09:32:54.048" v="4180" actId="114"/>
          <ac:spMkLst>
            <pc:docMk/>
            <pc:sldMk cId="3376806771" sldId="480"/>
            <ac:spMk id="13" creationId="{F8547A82-BCB3-45C8-A046-9B1E6524870F}"/>
          </ac:spMkLst>
        </pc:spChg>
        <pc:picChg chg="mod">
          <ac:chgData name="Siniša ᵀᴴᴱ ᴼᴿᴵᴳᴵᴻᴬᴸ Wolfenstein" userId="215f646470bc261a" providerId="LiveId" clId="{ABCF2753-9BB5-4A12-922B-4DEC88F16F17}" dt="2021-04-30T09:28:01.197" v="3804" actId="1076"/>
          <ac:picMkLst>
            <pc:docMk/>
            <pc:sldMk cId="3376806771" sldId="48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BCF2753-9BB5-4A12-922B-4DEC88F16F17}" dt="2021-04-30T09:28:33.339" v="3807" actId="14100"/>
          <ac:picMkLst>
            <pc:docMk/>
            <pc:sldMk cId="3376806771" sldId="480"/>
            <ac:picMk id="3" creationId="{DCB64642-CE4F-4D9C-A92A-9A8EF9D7D4F4}"/>
          </ac:picMkLst>
        </pc:picChg>
      </pc:sldChg>
      <pc:sldChg chg="addSp delSp modSp add ord delAnim modAnim">
        <pc:chgData name="Siniša ᵀᴴᴱ ᴼᴿᴵᴳᴵᴻᴬᴸ Wolfenstein" userId="215f646470bc261a" providerId="LiveId" clId="{ABCF2753-9BB5-4A12-922B-4DEC88F16F17}" dt="2021-04-30T09:50:24.595" v="4864"/>
        <pc:sldMkLst>
          <pc:docMk/>
          <pc:sldMk cId="3918745731" sldId="481"/>
        </pc:sldMkLst>
        <pc:spChg chg="del">
          <ac:chgData name="Siniša ᵀᴴᴱ ᴼᴿᴵᴳᴵᴻᴬᴸ Wolfenstein" userId="215f646470bc261a" providerId="LiveId" clId="{ABCF2753-9BB5-4A12-922B-4DEC88F16F17}" dt="2021-04-30T09:38:59.219" v="4555" actId="478"/>
          <ac:spMkLst>
            <pc:docMk/>
            <pc:sldMk cId="3918745731" sldId="481"/>
            <ac:spMk id="6" creationId="{DD94673F-B3BD-4891-84A3-46A6E7BE6400}"/>
          </ac:spMkLst>
        </pc:spChg>
        <pc:spChg chg="del">
          <ac:chgData name="Siniša ᵀᴴᴱ ᴼᴿᴵᴳᴵᴻᴬᴸ Wolfenstein" userId="215f646470bc261a" providerId="LiveId" clId="{ABCF2753-9BB5-4A12-922B-4DEC88F16F17}" dt="2021-04-30T09:38:59.219" v="4555" actId="478"/>
          <ac:spMkLst>
            <pc:docMk/>
            <pc:sldMk cId="3918745731" sldId="481"/>
            <ac:spMk id="7" creationId="{ABAB91CA-2052-4F6C-9E54-4E94D1E6E9A5}"/>
          </ac:spMkLst>
        </pc:spChg>
        <pc:spChg chg="del">
          <ac:chgData name="Siniša ᵀᴴᴱ ᴼᴿᴵᴳᴵᴻᴬᴸ Wolfenstein" userId="215f646470bc261a" providerId="LiveId" clId="{ABCF2753-9BB5-4A12-922B-4DEC88F16F17}" dt="2021-04-30T09:38:59.219" v="4555" actId="478"/>
          <ac:spMkLst>
            <pc:docMk/>
            <pc:sldMk cId="3918745731" sldId="481"/>
            <ac:spMk id="8" creationId="{45498C23-5575-4312-A9CF-0F4232F10E1D}"/>
          </ac:spMkLst>
        </pc:spChg>
        <pc:spChg chg="del">
          <ac:chgData name="Siniša ᵀᴴᴱ ᴼᴿᴵᴳᴵᴻᴬᴸ Wolfenstein" userId="215f646470bc261a" providerId="LiveId" clId="{ABCF2753-9BB5-4A12-922B-4DEC88F16F17}" dt="2021-04-30T09:38:59.219" v="4555" actId="478"/>
          <ac:spMkLst>
            <pc:docMk/>
            <pc:sldMk cId="3918745731" sldId="481"/>
            <ac:spMk id="9" creationId="{D5EC2A22-423E-4412-85F1-41C526739C07}"/>
          </ac:spMkLst>
        </pc:spChg>
        <pc:spChg chg="add mod">
          <ac:chgData name="Siniša ᵀᴴᴱ ᴼᴿᴵᴳᴵᴻᴬᴸ Wolfenstein" userId="215f646470bc261a" providerId="LiveId" clId="{ABCF2753-9BB5-4A12-922B-4DEC88F16F17}" dt="2021-04-30T09:47:02.054" v="4744" actId="20577"/>
          <ac:spMkLst>
            <pc:docMk/>
            <pc:sldMk cId="3918745731" sldId="481"/>
            <ac:spMk id="10" creationId="{32231F31-D9FB-4A65-8652-F7FB9AC2CFD6}"/>
          </ac:spMkLst>
        </pc:spChg>
        <pc:spChg chg="add mod">
          <ac:chgData name="Siniša ᵀᴴᴱ ᴼᴿᴵᴳᴵᴻᴬᴸ Wolfenstein" userId="215f646470bc261a" providerId="LiveId" clId="{ABCF2753-9BB5-4A12-922B-4DEC88F16F17}" dt="2021-04-30T09:47:38.775" v="4766" actId="1035"/>
          <ac:spMkLst>
            <pc:docMk/>
            <pc:sldMk cId="3918745731" sldId="481"/>
            <ac:spMk id="11" creationId="{25540699-C3D7-45C5-A35D-7E857C2F3700}"/>
          </ac:spMkLst>
        </pc:spChg>
        <pc:spChg chg="add mod">
          <ac:chgData name="Siniša ᵀᴴᴱ ᴼᴿᴵᴳᴵᴻᴬᴸ Wolfenstein" userId="215f646470bc261a" providerId="LiveId" clId="{ABCF2753-9BB5-4A12-922B-4DEC88F16F17}" dt="2021-04-30T09:47:51.968" v="4781" actId="20577"/>
          <ac:spMkLst>
            <pc:docMk/>
            <pc:sldMk cId="3918745731" sldId="481"/>
            <ac:spMk id="12" creationId="{D14C16A6-F1DC-40D5-9442-064659339834}"/>
          </ac:spMkLst>
        </pc:spChg>
        <pc:spChg chg="add mod">
          <ac:chgData name="Siniša ᵀᴴᴱ ᴼᴿᴵᴳᴵᴻᴬᴸ Wolfenstein" userId="215f646470bc261a" providerId="LiveId" clId="{ABCF2753-9BB5-4A12-922B-4DEC88F16F17}" dt="2021-04-30T09:48:01.742" v="4798" actId="20577"/>
          <ac:spMkLst>
            <pc:docMk/>
            <pc:sldMk cId="3918745731" sldId="481"/>
            <ac:spMk id="13" creationId="{65FDFD41-290C-48D8-BBA5-28476AA24F37}"/>
          </ac:spMkLst>
        </pc:spChg>
        <pc:spChg chg="add mod">
          <ac:chgData name="Siniša ᵀᴴᴱ ᴼᴿᴵᴳᴵᴻᴬᴸ Wolfenstein" userId="215f646470bc261a" providerId="LiveId" clId="{ABCF2753-9BB5-4A12-922B-4DEC88F16F17}" dt="2021-04-30T09:50:18.882" v="4863" actId="20577"/>
          <ac:spMkLst>
            <pc:docMk/>
            <pc:sldMk cId="3918745731" sldId="481"/>
            <ac:spMk id="14" creationId="{E7C5F4B9-4332-4455-99BF-C11FB106D2C7}"/>
          </ac:spMkLst>
        </pc:spChg>
        <pc:spChg chg="mod">
          <ac:chgData name="Siniša ᵀᴴᴱ ᴼᴿᴵᴳᴵᴻᴬᴸ Wolfenstein" userId="215f646470bc261a" providerId="LiveId" clId="{ABCF2753-9BB5-4A12-922B-4DEC88F16F17}" dt="2021-04-30T09:42:06.285" v="4737" actId="14100"/>
          <ac:spMkLst>
            <pc:docMk/>
            <pc:sldMk cId="3918745731" sldId="48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30T09:47:30.906" v="4760" actId="1076"/>
          <ac:picMkLst>
            <pc:docMk/>
            <pc:sldMk cId="3918745731" sldId="481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ABCF2753-9BB5-4A12-922B-4DEC88F16F17}" dt="2021-04-30T09:38:53.040" v="4553" actId="478"/>
          <ac:picMkLst>
            <pc:docMk/>
            <pc:sldMk cId="3918745731" sldId="481"/>
            <ac:picMk id="3" creationId="{7090F458-E82B-4AA9-875F-CA3BD1B74138}"/>
          </ac:picMkLst>
        </pc:picChg>
        <pc:picChg chg="mod">
          <ac:chgData name="Siniša ᵀᴴᴱ ᴼᴿᴵᴳᴵᴻᴬᴸ Wolfenstein" userId="215f646470bc261a" providerId="LiveId" clId="{ABCF2753-9BB5-4A12-922B-4DEC88F16F17}" dt="2021-04-30T09:38:51.857" v="4552" actId="14826"/>
          <ac:picMkLst>
            <pc:docMk/>
            <pc:sldMk cId="3918745731" sldId="481"/>
            <ac:picMk id="4" creationId="{1B2619D9-4F98-4A11-8FFE-57C7EB1F529A}"/>
          </ac:picMkLst>
        </pc:picChg>
      </pc:sldChg>
      <pc:sldChg chg="modSp add modAnim">
        <pc:chgData name="Siniša ᵀᴴᴱ ᴼᴿᴵᴳᴵᴻᴬᴸ Wolfenstein" userId="215f646470bc261a" providerId="LiveId" clId="{ABCF2753-9BB5-4A12-922B-4DEC88F16F17}" dt="2021-04-30T10:03:15.967" v="5676" actId="114"/>
        <pc:sldMkLst>
          <pc:docMk/>
          <pc:sldMk cId="1203285714" sldId="482"/>
        </pc:sldMkLst>
        <pc:spChg chg="mod">
          <ac:chgData name="Siniša ᵀᴴᴱ ᴼᴿᴵᴳᴵᴻᴬᴸ Wolfenstein" userId="215f646470bc261a" providerId="LiveId" clId="{ABCF2753-9BB5-4A12-922B-4DEC88F16F17}" dt="2021-04-30T10:03:15.967" v="5676" actId="114"/>
          <ac:spMkLst>
            <pc:docMk/>
            <pc:sldMk cId="1203285714" sldId="482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ABCF2753-9BB5-4A12-922B-4DEC88F16F17}" dt="2021-04-30T10:02:57.716" v="5620" actId="1035"/>
          <ac:picMkLst>
            <pc:docMk/>
            <pc:sldMk cId="1203285714" sldId="482"/>
            <ac:picMk id="3" creationId="{DCB64642-CE4F-4D9C-A92A-9A8EF9D7D4F4}"/>
          </ac:picMkLst>
        </pc:picChg>
      </pc:sldChg>
    </pc:docChg>
  </pc:docChgLst>
  <pc:docChgLst>
    <pc:chgData name="Siniša ᵀᴴᴱ ᴼᴿᴵᴳᴵᴻᴬᴸ Wolfenstein" userId="215f646470bc261a" providerId="LiveId" clId="{F43ACB0D-62EF-44BD-B696-D8CEC2BA1A8A}"/>
    <pc:docChg chg="custSel addSld delSld modSld">
      <pc:chgData name="Siniša ᵀᴴᴱ ᴼᴿᴵᴳᴵᴻᴬᴸ Wolfenstein" userId="215f646470bc261a" providerId="LiveId" clId="{F43ACB0D-62EF-44BD-B696-D8CEC2BA1A8A}" dt="2021-04-14T09:47:20.767" v="419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30.4.2021.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9f359e1d-c50d-457f-a84e-a9fc26c7b5eb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g742h8622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5501/582/807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Breaking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news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</a:rPr>
              <a:t>In 10 </a:t>
            </a:r>
            <a:r>
              <a:rPr lang="hr-HR" sz="4400" dirty="0" err="1">
                <a:ea typeface="Cambria" panose="02040503050406030204" pitchFamily="18" charset="0"/>
              </a:rPr>
              <a:t>years</a:t>
            </a:r>
            <a:r>
              <a:rPr lang="hr-HR" sz="4400" dirty="0">
                <a:ea typeface="Cambria" panose="02040503050406030204" pitchFamily="18" charset="0"/>
              </a:rPr>
              <a:t>’ time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212A393-BB09-405F-97B6-C942FE22B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031" y="777262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52BA9972-A249-4149-A4F7-27396A865E7F}"/>
              </a:ext>
            </a:extLst>
          </p:cNvPr>
          <p:cNvSpPr txBox="1">
            <a:spLocks/>
          </p:cNvSpPr>
          <p:nvPr/>
        </p:nvSpPr>
        <p:spPr>
          <a:xfrm>
            <a:off x="364166" y="293101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solidFill>
                  <a:srgbClr val="FF0000"/>
                </a:solidFill>
                <a:hlinkClick r:id="rId4"/>
              </a:rPr>
              <a:t>https://www.e-sfera.hr/dodatni-digitalni-sadrzaji/9f359e1d-c50d-457f-a84e-a9fc26c7b5eb/</a:t>
            </a:r>
            <a:endParaRPr lang="hr-HR" sz="2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2000" b="1" u="sng" dirty="0"/>
              <a:t>What we will and won't do in the next 50 years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i odgovori na sljedeća pitanja:</a:t>
            </a:r>
          </a:p>
          <a:p>
            <a:pPr marL="0" indent="0" algn="ctr">
              <a:buNone/>
            </a:pPr>
            <a:r>
              <a:rPr lang="en-US" sz="2000" b="1" dirty="0"/>
              <a:t>Is any of the jobs on the list you made?</a:t>
            </a:r>
            <a:r>
              <a:rPr lang="hr-HR" sz="2000" b="1" dirty="0"/>
              <a:t> </a:t>
            </a:r>
            <a:r>
              <a:rPr lang="hr-HR" sz="2000" i="1" dirty="0"/>
              <a:t>Nalazi li se koji od poslova na popisu koji si ti napravio?</a:t>
            </a:r>
            <a:endParaRPr lang="en-US" sz="2000" i="1" dirty="0"/>
          </a:p>
          <a:p>
            <a:pPr marL="0" indent="0" algn="ctr">
              <a:buNone/>
            </a:pPr>
            <a:r>
              <a:rPr lang="en-US" sz="2000" b="1" dirty="0"/>
              <a:t>Have you already heard about some of the jobs?</a:t>
            </a:r>
            <a:r>
              <a:rPr lang="hr-HR" sz="2000" b="1" dirty="0"/>
              <a:t> </a:t>
            </a:r>
            <a:r>
              <a:rPr lang="hr-HR" sz="2000" i="1" dirty="0"/>
              <a:t>Jesi li već čuo za neke od navedenih poslova?</a:t>
            </a:r>
            <a:endParaRPr lang="en-US" sz="2000" i="1" dirty="0"/>
          </a:p>
          <a:p>
            <a:pPr marL="0" indent="0" algn="ctr">
              <a:buNone/>
            </a:pPr>
            <a:r>
              <a:rPr lang="en-US" sz="2000" b="1" dirty="0"/>
              <a:t>Which job seems the most interesting to you?</a:t>
            </a:r>
            <a:r>
              <a:rPr lang="hr-HR" sz="2000" b="1" dirty="0"/>
              <a:t> </a:t>
            </a:r>
            <a:r>
              <a:rPr lang="hr-HR" sz="2000" i="1" dirty="0"/>
              <a:t>Koji ti se posao čini najzanimljivijim?</a:t>
            </a:r>
            <a:endParaRPr lang="en-US" sz="2000" i="1" dirty="0"/>
          </a:p>
          <a:p>
            <a:pPr marL="0" indent="0" algn="ctr">
              <a:buNone/>
            </a:pPr>
            <a:r>
              <a:rPr lang="en-US" sz="2000" b="1" dirty="0"/>
              <a:t>Which job do you dislike the most?</a:t>
            </a:r>
            <a:r>
              <a:rPr lang="hr-HR" sz="2000" b="1" dirty="0"/>
              <a:t> </a:t>
            </a:r>
            <a:r>
              <a:rPr lang="hr-HR" sz="2000" i="1" dirty="0"/>
              <a:t>Koji ti se posao najmanje sviđa?</a:t>
            </a:r>
          </a:p>
        </p:txBody>
      </p:sp>
    </p:spTree>
    <p:extLst>
      <p:ext uri="{BB962C8B-B14F-4D97-AF65-F5344CB8AC3E}">
        <p14:creationId xmlns:p14="http://schemas.microsoft.com/office/powerpoint/2010/main" val="89615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39" y="16030"/>
            <a:ext cx="5108671" cy="68419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ea typeface="Cambria" panose="02040503050406030204" pitchFamily="18" charset="0"/>
              </a:rPr>
              <a:t>Go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back</a:t>
            </a:r>
            <a:r>
              <a:rPr lang="hr-HR" sz="2100" b="1" dirty="0">
                <a:ea typeface="Cambria" panose="02040503050406030204" pitchFamily="18" charset="0"/>
              </a:rPr>
              <a:t> to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105!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608" y="4356882"/>
            <a:ext cx="8862399" cy="6285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02633" y="1885456"/>
            <a:ext cx="7049284" cy="7250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Write your own letter! Don’t forget a proper beginning and ending of your letter!</a:t>
            </a:r>
            <a:r>
              <a:rPr lang="hr-HR" sz="2100" b="1" dirty="0"/>
              <a:t> </a:t>
            </a:r>
            <a:r>
              <a:rPr lang="hr-HR" sz="2100" i="1" dirty="0"/>
              <a:t>Imajući na umu sve svoje ideje o budućnosti, napiši pismo budućem sebi. Prilikom pisanja vodi računa o zadanim izrazima koje trebaš upotrijebiti barem jednom: </a:t>
            </a:r>
            <a:r>
              <a:rPr lang="hr-HR" sz="2100" b="1" dirty="0" err="1"/>
              <a:t>will</a:t>
            </a:r>
            <a:r>
              <a:rPr lang="hr-HR" sz="2100" b="1" dirty="0"/>
              <a:t>, </a:t>
            </a:r>
            <a:r>
              <a:rPr lang="hr-HR" sz="2100" b="1" dirty="0" err="1"/>
              <a:t>will</a:t>
            </a:r>
            <a:r>
              <a:rPr lang="hr-HR" sz="2100" b="1" dirty="0"/>
              <a:t> </a:t>
            </a:r>
            <a:r>
              <a:rPr lang="hr-HR" sz="2100" b="1" dirty="0" err="1"/>
              <a:t>not</a:t>
            </a:r>
            <a:r>
              <a:rPr lang="hr-HR" sz="2100" b="1" dirty="0"/>
              <a:t>, </a:t>
            </a:r>
            <a:r>
              <a:rPr lang="hr-HR" sz="2100" b="1" dirty="0" err="1"/>
              <a:t>education</a:t>
            </a:r>
            <a:r>
              <a:rPr lang="hr-HR" sz="2100" b="1" dirty="0"/>
              <a:t>, </a:t>
            </a:r>
            <a:r>
              <a:rPr lang="hr-HR" sz="2100" b="1" dirty="0" err="1"/>
              <a:t>volunteer</a:t>
            </a:r>
            <a:r>
              <a:rPr lang="hr-HR" sz="2100" b="1" dirty="0"/>
              <a:t>, </a:t>
            </a:r>
            <a:r>
              <a:rPr lang="hr-HR" sz="2100" b="1" dirty="0" err="1"/>
              <a:t>work</a:t>
            </a:r>
            <a:r>
              <a:rPr lang="hr-HR" sz="2100" b="1" dirty="0"/>
              <a:t>, </a:t>
            </a:r>
            <a:r>
              <a:rPr lang="hr-HR" sz="2100" b="1" dirty="0" err="1"/>
              <a:t>family</a:t>
            </a:r>
            <a:r>
              <a:rPr lang="hr-HR" sz="2100" b="1" dirty="0"/>
              <a:t>, </a:t>
            </a:r>
            <a:r>
              <a:rPr lang="hr-HR" sz="2100" b="1" dirty="0" err="1"/>
              <a:t>replace</a:t>
            </a:r>
            <a:r>
              <a:rPr lang="hr-HR" sz="2100" b="1" dirty="0"/>
              <a:t>, </a:t>
            </a:r>
            <a:r>
              <a:rPr lang="hr-HR" sz="2100" b="1" dirty="0" err="1"/>
              <a:t>opinion</a:t>
            </a:r>
            <a:r>
              <a:rPr lang="hr-HR" sz="2100" b="1" dirty="0"/>
              <a:t>, </a:t>
            </a:r>
            <a:r>
              <a:rPr lang="hr-HR" sz="2100" b="1" dirty="0" err="1"/>
              <a:t>poverty</a:t>
            </a:r>
            <a:r>
              <a:rPr lang="hr-HR" sz="2100" b="1" dirty="0"/>
              <a:t>, hologram</a:t>
            </a:r>
            <a:r>
              <a:rPr lang="hr-HR" sz="2100" i="1" dirty="0"/>
              <a:t>. Također trebaš paziti na oblik pisma (početak i završetak) te na izraze poput onih u radnoj bilježnici u 2. zadatku na 84. stranici.</a:t>
            </a:r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r>
              <a:rPr lang="hr-HR" sz="2100" i="1" dirty="0"/>
              <a:t>Pitaj nekoga iz obitelji kako oni vide sebe za 20 godina i zapiši njihove misli.</a:t>
            </a:r>
          </a:p>
        </p:txBody>
      </p:sp>
    </p:spTree>
    <p:extLst>
      <p:ext uri="{BB962C8B-B14F-4D97-AF65-F5344CB8AC3E}">
        <p14:creationId xmlns:p14="http://schemas.microsoft.com/office/powerpoint/2010/main" val="120328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"/>
            <a:ext cx="5119459" cy="683395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104!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48" y="193222"/>
            <a:ext cx="8958459" cy="47520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298546" y="51553"/>
            <a:ext cx="2893454" cy="7487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will you do when you’re 22? Where will you live? The pictures can help you.</a:t>
            </a:r>
            <a:r>
              <a:rPr lang="hr-HR" sz="2100" b="1" dirty="0"/>
              <a:t> </a:t>
            </a:r>
            <a:r>
              <a:rPr lang="hr-HR" sz="2100" i="1" dirty="0"/>
              <a:t>Što ćeš raditi kad budeš imao 22 godine? Gdje ćeš živjeti? Slike ti mogu pomoći.</a:t>
            </a:r>
          </a:p>
          <a:p>
            <a:pPr marL="0" indent="0">
              <a:buNone/>
            </a:pPr>
            <a:r>
              <a:rPr lang="en-US" sz="2100" b="1" dirty="0"/>
              <a:t>What will not change when you are 22? </a:t>
            </a:r>
            <a:r>
              <a:rPr lang="hr-HR" sz="2100" i="1" dirty="0"/>
              <a:t>Što se neće promijeniti?</a:t>
            </a:r>
          </a:p>
          <a:p>
            <a:pPr marL="0" indent="0">
              <a:buNone/>
            </a:pPr>
            <a:r>
              <a:rPr lang="en-US" sz="2100" b="1" dirty="0"/>
              <a:t>What</a:t>
            </a:r>
            <a:r>
              <a:rPr lang="hr-HR" sz="2100" b="1" dirty="0"/>
              <a:t> </a:t>
            </a:r>
            <a:r>
              <a:rPr lang="en-US" sz="2100" b="1" dirty="0"/>
              <a:t>will surely change? </a:t>
            </a:r>
            <a:r>
              <a:rPr lang="hr-HR" sz="2100" i="1" dirty="0"/>
              <a:t>Što će se sigurno promijeniti?</a:t>
            </a:r>
          </a:p>
          <a:p>
            <a:pPr marL="0" indent="0">
              <a:buNone/>
            </a:pPr>
            <a:r>
              <a:rPr lang="en-US" sz="2100" b="1" dirty="0"/>
              <a:t>Will you be able to do more</a:t>
            </a:r>
            <a:r>
              <a:rPr lang="hr-HR" sz="2100" b="1" dirty="0"/>
              <a:t> </a:t>
            </a:r>
            <a:r>
              <a:rPr lang="en-US" sz="2100" b="1" dirty="0"/>
              <a:t>of what you are good at? </a:t>
            </a:r>
            <a:r>
              <a:rPr lang="hr-HR" sz="2100" i="1" dirty="0"/>
              <a:t>Hoćeš li moći 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20ABC81-AC00-4017-A039-2B1BEDF380B4}"/>
              </a:ext>
            </a:extLst>
          </p:cNvPr>
          <p:cNvSpPr txBox="1">
            <a:spLocks/>
          </p:cNvSpPr>
          <p:nvPr/>
        </p:nvSpPr>
        <p:spPr>
          <a:xfrm>
            <a:off x="5166558" y="5086922"/>
            <a:ext cx="7025442" cy="7487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Raditi više toga u čemu si dobar?</a:t>
            </a:r>
          </a:p>
          <a:p>
            <a:pPr marL="0" indent="0">
              <a:buNone/>
            </a:pPr>
            <a:r>
              <a:rPr lang="en-US" sz="2100" b="1" dirty="0"/>
              <a:t>How will your family</a:t>
            </a:r>
            <a:r>
              <a:rPr lang="hr-HR" sz="2100" b="1" dirty="0"/>
              <a:t> </a:t>
            </a:r>
            <a:r>
              <a:rPr lang="en-US" sz="2100" b="1" dirty="0"/>
              <a:t>see you when you are 22? </a:t>
            </a:r>
            <a:r>
              <a:rPr lang="hr-HR" sz="2100" i="1" dirty="0"/>
              <a:t>Kako će te obitelj vidjeti kad budeš imao 22 godine?</a:t>
            </a:r>
          </a:p>
          <a:p>
            <a:pPr marL="0" indent="0">
              <a:buNone/>
            </a:pPr>
            <a:r>
              <a:rPr lang="en-US" sz="2100" b="1" dirty="0"/>
              <a:t>If you could send</a:t>
            </a:r>
            <a:r>
              <a:rPr lang="hr-HR" sz="2100" b="1" dirty="0"/>
              <a:t> </a:t>
            </a:r>
            <a:r>
              <a:rPr lang="en-US" sz="2100" b="1" dirty="0"/>
              <a:t>your 22-old self a message, what would it be?</a:t>
            </a:r>
            <a:r>
              <a:rPr lang="hr-HR" sz="2100" b="1" dirty="0"/>
              <a:t> </a:t>
            </a:r>
            <a:r>
              <a:rPr lang="hr-HR" sz="2100" i="1" dirty="0"/>
              <a:t>Da možeš poslati poruku u to doba koju bi poruku poslao?</a:t>
            </a:r>
          </a:p>
        </p:txBody>
      </p:sp>
    </p:spTree>
    <p:extLst>
      <p:ext uri="{BB962C8B-B14F-4D97-AF65-F5344CB8AC3E}">
        <p14:creationId xmlns:p14="http://schemas.microsoft.com/office/powerpoint/2010/main" val="420827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" y="9593"/>
            <a:ext cx="5126379" cy="6841274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6657563" y="2704563"/>
            <a:ext cx="5529859" cy="37743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Tia had to write a letter to her future self for homework.</a:t>
            </a:r>
            <a:r>
              <a:rPr lang="hr-HR" sz="2000" b="1" dirty="0"/>
              <a:t> </a:t>
            </a:r>
            <a:r>
              <a:rPr lang="en-US" sz="2000" b="1" dirty="0"/>
              <a:t>What does Tia write about? Match with the correct paragraph.</a:t>
            </a:r>
            <a:r>
              <a:rPr lang="hr-HR" sz="2000" b="1" dirty="0"/>
              <a:t> </a:t>
            </a:r>
            <a:r>
              <a:rPr lang="hr-HR" sz="2000" i="1" dirty="0" err="1"/>
              <a:t>Tia</a:t>
            </a:r>
            <a:r>
              <a:rPr lang="hr-HR" sz="2000" i="1" dirty="0"/>
              <a:t> je za domaću zadaću trebala napisati pismo sebi u budućnosti. O čemu to </a:t>
            </a:r>
            <a:r>
              <a:rPr lang="hr-HR" sz="2000" i="1" dirty="0" err="1"/>
              <a:t>Tia</a:t>
            </a:r>
            <a:r>
              <a:rPr lang="hr-HR" sz="2000" i="1" dirty="0"/>
              <a:t> piše? Spoji pojmove sa odlomcima.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00" y="7133"/>
            <a:ext cx="6223741" cy="68508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D94673F-B3BD-4891-84A3-46A6E7BE6400}"/>
              </a:ext>
            </a:extLst>
          </p:cNvPr>
          <p:cNvSpPr txBox="1">
            <a:spLocks/>
          </p:cNvSpPr>
          <p:nvPr/>
        </p:nvSpPr>
        <p:spPr>
          <a:xfrm>
            <a:off x="603277" y="176764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2791E8A-0696-4574-9796-5EE895E937A0}"/>
              </a:ext>
            </a:extLst>
          </p:cNvPr>
          <p:cNvSpPr txBox="1">
            <a:spLocks/>
          </p:cNvSpPr>
          <p:nvPr/>
        </p:nvSpPr>
        <p:spPr>
          <a:xfrm>
            <a:off x="603277" y="2422321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7CA5BCD-65EF-449C-BC66-45790105C3BF}"/>
              </a:ext>
            </a:extLst>
          </p:cNvPr>
          <p:cNvSpPr txBox="1">
            <a:spLocks/>
          </p:cNvSpPr>
          <p:nvPr/>
        </p:nvSpPr>
        <p:spPr>
          <a:xfrm>
            <a:off x="603277" y="361405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D8DFD17-C0E7-4824-8B96-7AAAA703E60E}"/>
              </a:ext>
            </a:extLst>
          </p:cNvPr>
          <p:cNvSpPr txBox="1">
            <a:spLocks/>
          </p:cNvSpPr>
          <p:nvPr/>
        </p:nvSpPr>
        <p:spPr>
          <a:xfrm>
            <a:off x="603277" y="480751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4389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6" grpId="0" build="p"/>
      <p:bldP spid="12" grpId="0" build="p"/>
      <p:bldP spid="13" grpId="0" build="p"/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30"/>
            <a:ext cx="5107385" cy="68419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105!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51" y="557065"/>
            <a:ext cx="9317561" cy="32035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810463" y="669700"/>
            <a:ext cx="2341454" cy="7010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Tia’s letter again. Write T for true, F for false or DS for doesn’t say.</a:t>
            </a:r>
            <a:r>
              <a:rPr lang="hr-HR" sz="2100" b="1" dirty="0"/>
              <a:t> </a:t>
            </a:r>
            <a:r>
              <a:rPr lang="hr-HR" sz="2100" i="1" dirty="0"/>
              <a:t>Još jednom pročitaj njezino pismo. Zapiši jesu li rečenice točne, netočne ili u tekstu nije navedeno.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396DF9A-4538-401B-B9FC-31F26AC9162E}"/>
              </a:ext>
            </a:extLst>
          </p:cNvPr>
          <p:cNvSpPr txBox="1">
            <a:spLocks/>
          </p:cNvSpPr>
          <p:nvPr/>
        </p:nvSpPr>
        <p:spPr>
          <a:xfrm>
            <a:off x="5353836" y="105716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135A946-BA9A-4923-A47B-FFAADAD7E748}"/>
              </a:ext>
            </a:extLst>
          </p:cNvPr>
          <p:cNvSpPr txBox="1">
            <a:spLocks/>
          </p:cNvSpPr>
          <p:nvPr/>
        </p:nvSpPr>
        <p:spPr>
          <a:xfrm>
            <a:off x="3750148" y="146264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5F2EA6B-8D11-479B-9AC0-5182EBC11FF9}"/>
              </a:ext>
            </a:extLst>
          </p:cNvPr>
          <p:cNvSpPr txBox="1">
            <a:spLocks/>
          </p:cNvSpPr>
          <p:nvPr/>
        </p:nvSpPr>
        <p:spPr>
          <a:xfrm>
            <a:off x="4893979" y="185521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9E88D73-19C5-4C04-85FC-F6C57DA12199}"/>
              </a:ext>
            </a:extLst>
          </p:cNvPr>
          <p:cNvSpPr txBox="1">
            <a:spLocks/>
          </p:cNvSpPr>
          <p:nvPr/>
        </p:nvSpPr>
        <p:spPr>
          <a:xfrm>
            <a:off x="5660782" y="225424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797EF32-E3CE-4575-AF6D-0F6F7F45D731}"/>
              </a:ext>
            </a:extLst>
          </p:cNvPr>
          <p:cNvSpPr txBox="1">
            <a:spLocks/>
          </p:cNvSpPr>
          <p:nvPr/>
        </p:nvSpPr>
        <p:spPr>
          <a:xfrm>
            <a:off x="3677247" y="2659731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8BAEB38-37B6-4C8F-B5BE-19CDABA819AB}"/>
              </a:ext>
            </a:extLst>
          </p:cNvPr>
          <p:cNvSpPr txBox="1">
            <a:spLocks/>
          </p:cNvSpPr>
          <p:nvPr/>
        </p:nvSpPr>
        <p:spPr>
          <a:xfrm>
            <a:off x="5938198" y="3034221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8547A82-BCB3-45C8-A046-9B1E6524870F}"/>
              </a:ext>
            </a:extLst>
          </p:cNvPr>
          <p:cNvSpPr txBox="1">
            <a:spLocks/>
          </p:cNvSpPr>
          <p:nvPr/>
        </p:nvSpPr>
        <p:spPr>
          <a:xfrm>
            <a:off x="4893980" y="4000188"/>
            <a:ext cx="7293442" cy="5206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does Tia think,</a:t>
            </a:r>
            <a:r>
              <a:rPr lang="hr-HR" sz="2000" b="1" dirty="0"/>
              <a:t> </a:t>
            </a:r>
            <a:r>
              <a:rPr lang="en-US" sz="2000" b="1" dirty="0"/>
              <a:t>how will her looks change? </a:t>
            </a:r>
            <a:r>
              <a:rPr lang="hr-HR" sz="2000" i="1" dirty="0"/>
              <a:t>Što </a:t>
            </a:r>
            <a:r>
              <a:rPr lang="hr-HR" sz="2000" i="1" dirty="0" err="1"/>
              <a:t>Tia</a:t>
            </a:r>
            <a:r>
              <a:rPr lang="hr-HR" sz="2000" i="1" dirty="0"/>
              <a:t> misli – kako će se promijeniti njezin izgled?</a:t>
            </a:r>
          </a:p>
          <a:p>
            <a:pPr marL="0" indent="0">
              <a:buNone/>
            </a:pPr>
            <a:r>
              <a:rPr lang="en-US" sz="2000" b="1" dirty="0"/>
              <a:t>Where will she be</a:t>
            </a:r>
            <a:r>
              <a:rPr lang="hr-HR" sz="2000" b="1" dirty="0"/>
              <a:t> </a:t>
            </a:r>
            <a:r>
              <a:rPr lang="en-US" sz="2000" b="1" dirty="0"/>
              <a:t>with her education? </a:t>
            </a:r>
            <a:r>
              <a:rPr lang="hr-HR" sz="2000" i="1" dirty="0"/>
              <a:t>Koliko će obrazovana biti?</a:t>
            </a:r>
          </a:p>
          <a:p>
            <a:pPr marL="0" indent="0">
              <a:buNone/>
            </a:pPr>
            <a:r>
              <a:rPr lang="en-US" sz="2000" b="1" dirty="0"/>
              <a:t>Will she have a job? </a:t>
            </a:r>
            <a:r>
              <a:rPr lang="hr-HR" sz="2000" i="1" dirty="0"/>
              <a:t>Hoće li imati posao?</a:t>
            </a:r>
          </a:p>
          <a:p>
            <a:pPr marL="0" indent="0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will her home look like? </a:t>
            </a:r>
            <a:r>
              <a:rPr lang="hr-HR" sz="2000" i="1" dirty="0"/>
              <a:t>Kako će izgledati njezin posao?</a:t>
            </a:r>
          </a:p>
          <a:p>
            <a:pPr marL="0" indent="0">
              <a:buNone/>
            </a:pPr>
            <a:r>
              <a:rPr lang="en-US" sz="2000" b="1" dirty="0"/>
              <a:t>Who will she live with?</a:t>
            </a:r>
            <a:r>
              <a:rPr lang="hr-HR" sz="2000" b="1" dirty="0"/>
              <a:t> </a:t>
            </a:r>
            <a:r>
              <a:rPr lang="hr-HR" sz="2000" i="1" dirty="0"/>
              <a:t>S kime će živjeti?</a:t>
            </a:r>
          </a:p>
          <a:p>
            <a:pPr marL="0" indent="0">
              <a:buNone/>
            </a:pPr>
            <a:r>
              <a:rPr lang="hr-HR" sz="2000" i="1" dirty="0"/>
              <a:t>Koliko toga iz teksta si zapamtio provjeri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https://learningapps.org/watch?v=pg742h86220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3768067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" y="2460"/>
            <a:ext cx="5120269" cy="68555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6379" y="334848"/>
            <a:ext cx="7061044" cy="65682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? </a:t>
            </a:r>
            <a:r>
              <a:rPr lang="hr-HR" sz="2000" i="1" dirty="0"/>
              <a:t>A ti – kako ti vidiš sebe za 10 godina?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1 Koliko ćeš biti visok?</a:t>
            </a:r>
          </a:p>
          <a:p>
            <a:pPr marL="0" indent="0">
              <a:buNone/>
            </a:pPr>
            <a:r>
              <a:rPr lang="hr-HR" sz="2000" i="1" dirty="0"/>
              <a:t>2 S kime ćeš živjeti?</a:t>
            </a:r>
          </a:p>
          <a:p>
            <a:pPr marL="0" indent="0">
              <a:buNone/>
            </a:pPr>
            <a:r>
              <a:rPr lang="hr-HR" sz="2000" i="1" dirty="0"/>
              <a:t>3 Kako će izgledati tvoja soba?</a:t>
            </a:r>
          </a:p>
          <a:p>
            <a:pPr marL="0" indent="0">
              <a:buNone/>
            </a:pPr>
            <a:r>
              <a:rPr lang="hr-HR" sz="2000" i="1" dirty="0"/>
              <a:t>4 Što ćeš nositi? / Kako ćeš se odijevati?</a:t>
            </a:r>
          </a:p>
          <a:p>
            <a:pPr marL="0" indent="0">
              <a:buNone/>
            </a:pPr>
            <a:r>
              <a:rPr lang="hr-HR" sz="2000" i="1" dirty="0"/>
              <a:t>5 Hoćeš li ići na fakultet?</a:t>
            </a:r>
          </a:p>
          <a:p>
            <a:pPr marL="0" indent="0">
              <a:buNone/>
            </a:pPr>
            <a:r>
              <a:rPr lang="hr-HR" sz="2000" i="1" dirty="0"/>
              <a:t>6 Kako će izgledati tvoja kosa?</a:t>
            </a:r>
          </a:p>
          <a:p>
            <a:pPr marL="0" indent="0">
              <a:buNone/>
            </a:pPr>
            <a:r>
              <a:rPr lang="hr-HR" sz="2000" i="1" dirty="0"/>
              <a:t>7 Hoćeš li raditi? Što?</a:t>
            </a:r>
          </a:p>
          <a:p>
            <a:pPr marL="0" indent="0">
              <a:buNone/>
            </a:pPr>
            <a:r>
              <a:rPr lang="hr-HR" sz="2000" i="1" dirty="0"/>
              <a:t>8 Gdje ćeš živjeti?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29" y="762729"/>
            <a:ext cx="10639044" cy="26986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47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11354" cy="68419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84!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433" y="1908601"/>
            <a:ext cx="10175808" cy="304079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862885"/>
            <a:ext cx="6831313" cy="6366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kind of your future self would you like to be? Finish the sentences.</a:t>
            </a:r>
            <a:br>
              <a:rPr lang="hr-HR" sz="2100" b="1" dirty="0"/>
            </a:br>
            <a:r>
              <a:rPr lang="hr-HR" sz="2100" i="1" dirty="0"/>
              <a:t>Kakva bi ti osoba u budućnosti želio biti? Dovrši rečenice.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" y="2460"/>
            <a:ext cx="5120269" cy="68555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8010659" y="2112134"/>
            <a:ext cx="4176764" cy="43668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Justin wrote a short letter to his future self. Help him fit in the linking words.</a:t>
            </a:r>
            <a:r>
              <a:rPr lang="hr-HR" sz="2000" b="1" dirty="0"/>
              <a:t> </a:t>
            </a:r>
            <a:r>
              <a:rPr lang="hr-HR" sz="2000" i="1" dirty="0" err="1"/>
              <a:t>Justin</a:t>
            </a:r>
            <a:r>
              <a:rPr lang="hr-HR" sz="2000" i="1" dirty="0"/>
              <a:t> je napisao kratko pismo sebi u budućnosti. Pomozi mu nadopuniti pismo riječima koje je izostavio.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96" y="112287"/>
            <a:ext cx="7562373" cy="68297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2231F31-D9FB-4A65-8652-F7FB9AC2CFD6}"/>
              </a:ext>
            </a:extLst>
          </p:cNvPr>
          <p:cNvSpPr txBox="1">
            <a:spLocks/>
          </p:cNvSpPr>
          <p:nvPr/>
        </p:nvSpPr>
        <p:spPr>
          <a:xfrm>
            <a:off x="678805" y="1276101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First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5540699-C3D7-45C5-A35D-7E857C2F3700}"/>
              </a:ext>
            </a:extLst>
          </p:cNvPr>
          <p:cNvSpPr txBox="1">
            <a:spLocks/>
          </p:cNvSpPr>
          <p:nvPr/>
        </p:nvSpPr>
        <p:spPr>
          <a:xfrm>
            <a:off x="678805" y="193960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14C16A6-F1DC-40D5-9442-064659339834}"/>
              </a:ext>
            </a:extLst>
          </p:cNvPr>
          <p:cNvSpPr txBox="1">
            <a:spLocks/>
          </p:cNvSpPr>
          <p:nvPr/>
        </p:nvSpPr>
        <p:spPr>
          <a:xfrm>
            <a:off x="678805" y="228119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What’s</a:t>
            </a:r>
            <a:r>
              <a:rPr lang="hr-HR" sz="2200" i="1" dirty="0">
                <a:solidFill>
                  <a:srgbClr val="FF0000"/>
                </a:solidFill>
              </a:rPr>
              <a:t> more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5FDFD41-290C-48D8-BBA5-28476AA24F37}"/>
              </a:ext>
            </a:extLst>
          </p:cNvPr>
          <p:cNvSpPr txBox="1">
            <a:spLocks/>
          </p:cNvSpPr>
          <p:nvPr/>
        </p:nvSpPr>
        <p:spPr>
          <a:xfrm>
            <a:off x="678805" y="259702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Finally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E7C5F4B9-4332-4455-99BF-C11FB106D2C7}"/>
              </a:ext>
            </a:extLst>
          </p:cNvPr>
          <p:cNvSpPr txBox="1">
            <a:spLocks/>
          </p:cNvSpPr>
          <p:nvPr/>
        </p:nvSpPr>
        <p:spPr>
          <a:xfrm>
            <a:off x="8010656" y="5666704"/>
            <a:ext cx="4176765" cy="3539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Poredaj riječi tako da tvore pravilne rečenice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https://wordwall.net/play/15501/582/807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91874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39" y="16030"/>
            <a:ext cx="5108671" cy="68419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ea typeface="Cambria" panose="02040503050406030204" pitchFamily="18" charset="0"/>
              </a:rPr>
              <a:t>Go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back</a:t>
            </a:r>
            <a:r>
              <a:rPr lang="hr-HR" sz="2100" b="1" dirty="0">
                <a:ea typeface="Cambria" panose="02040503050406030204" pitchFamily="18" charset="0"/>
              </a:rPr>
              <a:t> to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105!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34" y="553831"/>
            <a:ext cx="8862399" cy="604082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254705" y="1442434"/>
            <a:ext cx="2897211" cy="6237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Write your answers on the appropriate lines.</a:t>
            </a:r>
            <a:r>
              <a:rPr lang="hr-HR" sz="2100" b="1" dirty="0"/>
              <a:t> </a:t>
            </a:r>
            <a:r>
              <a:rPr lang="hr-HR" sz="2100" i="1" dirty="0"/>
              <a:t>Zapiši ideje o svojoj budućnosti pod odgovarajuću temu.</a:t>
            </a:r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r>
              <a:rPr lang="hr-HR" sz="2100" i="1" dirty="0"/>
              <a:t>Ispitaj i jednog od svojih roditelja/skrbnika kako vidi sebe za 10 godina i zapiši njegove odgovore u barem pet rečenica.</a:t>
            </a:r>
          </a:p>
        </p:txBody>
      </p:sp>
    </p:spTree>
    <p:extLst>
      <p:ext uri="{BB962C8B-B14F-4D97-AF65-F5344CB8AC3E}">
        <p14:creationId xmlns:p14="http://schemas.microsoft.com/office/powerpoint/2010/main" val="46892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3" y="14177"/>
            <a:ext cx="5103927" cy="683366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360608"/>
            <a:ext cx="7057725" cy="7941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will your job look</a:t>
            </a:r>
            <a:r>
              <a:rPr lang="hr-HR" sz="2000" b="1" dirty="0"/>
              <a:t> </a:t>
            </a:r>
            <a:r>
              <a:rPr lang="en-US" sz="2000" b="1" dirty="0"/>
              <a:t>like? </a:t>
            </a:r>
            <a:br>
              <a:rPr lang="hr-HR" sz="2000" b="1" dirty="0"/>
            </a:br>
            <a:r>
              <a:rPr lang="hr-HR" sz="2000" i="1" dirty="0"/>
              <a:t>Kako će izgledati tvoj posao?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will you have in your home? </a:t>
            </a:r>
            <a:br>
              <a:rPr lang="hr-HR" sz="2000" b="1" dirty="0"/>
            </a:br>
            <a:r>
              <a:rPr lang="hr-HR" sz="2000" i="1" dirty="0"/>
              <a:t>Što ćeš sve imati u svom domu?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will you look like? </a:t>
            </a:r>
            <a:br>
              <a:rPr lang="hr-HR" sz="2000" b="1" dirty="0"/>
            </a:br>
            <a:r>
              <a:rPr lang="hr-HR" sz="2000" i="1" dirty="0"/>
              <a:t>Kako ćeš izgledati?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Will you be well educated?</a:t>
            </a:r>
            <a:br>
              <a:rPr lang="hr-HR" sz="2000" b="1" dirty="0"/>
            </a:br>
            <a:r>
              <a:rPr lang="hr-HR" sz="2000" i="1" dirty="0"/>
              <a:t>Hoćeš li biti dobro obrazovan/obrazovana?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Will you still learn new skills?</a:t>
            </a:r>
            <a:br>
              <a:rPr lang="hr-HR" sz="2000" b="1" dirty="0"/>
            </a:br>
            <a:r>
              <a:rPr lang="hr-HR" sz="2000" i="1" dirty="0"/>
              <a:t>Hoćeš li i dalje stjecati nove vještine?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Razmisli i zapiši u svoju bilježnicu:</a:t>
            </a:r>
            <a:br>
              <a:rPr lang="hr-HR" sz="2000" i="1" dirty="0"/>
            </a:br>
            <a:r>
              <a:rPr lang="hr-HR" sz="2000" i="1" dirty="0"/>
              <a:t>a) zanimanja za koja smatraš da će izumrijeti</a:t>
            </a:r>
          </a:p>
          <a:p>
            <a:pPr marL="0" indent="0">
              <a:buNone/>
            </a:pPr>
            <a:r>
              <a:rPr lang="hr-HR" sz="2000" i="1" dirty="0"/>
              <a:t>b) ona za koja smatraš da će nastati u budućnosti, a sad ne postoje.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81662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</TotalTime>
  <Words>771</Words>
  <Application>Microsoft Office PowerPoint</Application>
  <PresentationFormat>Široki zaslon</PresentationFormat>
  <Paragraphs>80</Paragraphs>
  <Slides>11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7" baseType="lpstr">
      <vt:lpstr>Arial</vt:lpstr>
      <vt:lpstr>Calibri</vt:lpstr>
      <vt:lpstr>Cambria</vt:lpstr>
      <vt:lpstr>Avenir Next LT Pro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255</cp:revision>
  <dcterms:created xsi:type="dcterms:W3CDTF">2020-09-15T16:13:04Z</dcterms:created>
  <dcterms:modified xsi:type="dcterms:W3CDTF">2021-04-30T10:08:24Z</dcterms:modified>
</cp:coreProperties>
</file>